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0.26153846153846155</c:v>
                </c:pt>
                <c:pt idx="1">
                  <c:v>0.7384615384615385</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1673792"/>
        <c:axId val="-51666720"/>
      </c:barChart>
      <c:valAx>
        <c:axId val="-51666720"/>
        <c:scaling>
          <c:orientation val="minMax"/>
        </c:scaling>
        <c:delete val="1"/>
        <c:axPos val="t"/>
        <c:numFmt formatCode="0%" sourceLinked="1"/>
        <c:majorTickMark val="out"/>
        <c:minorTickMark val="none"/>
        <c:tickLblPos val="nextTo"/>
        <c:crossAx val="-51673792"/>
        <c:crosses val="autoZero"/>
        <c:crossBetween val="between"/>
      </c:valAx>
      <c:catAx>
        <c:axId val="-5167379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166672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51668896"/>
        <c:axId val="-516678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7.6406390998519269</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2070144544"/>
        <c:axId val="-51667264"/>
      </c:barChart>
      <c:catAx>
        <c:axId val="-51668896"/>
        <c:scaling>
          <c:orientation val="minMax"/>
        </c:scaling>
        <c:delete val="1"/>
        <c:axPos val="b"/>
        <c:numFmt formatCode="General" sourceLinked="1"/>
        <c:majorTickMark val="none"/>
        <c:minorTickMark val="none"/>
        <c:tickLblPos val="nextTo"/>
        <c:crossAx val="-51667808"/>
        <c:crosses val="autoZero"/>
        <c:auto val="1"/>
        <c:lblAlgn val="ctr"/>
        <c:lblOffset val="100"/>
        <c:noMultiLvlLbl val="0"/>
      </c:catAx>
      <c:valAx>
        <c:axId val="-516678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68896"/>
        <c:crosses val="autoZero"/>
        <c:crossBetween val="between"/>
      </c:valAx>
      <c:valAx>
        <c:axId val="-5166726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0144544"/>
        <c:crosses val="max"/>
        <c:crossBetween val="between"/>
      </c:valAx>
      <c:catAx>
        <c:axId val="-2070144544"/>
        <c:scaling>
          <c:orientation val="minMax"/>
        </c:scaling>
        <c:delete val="1"/>
        <c:axPos val="b"/>
        <c:numFmt formatCode="General" sourceLinked="1"/>
        <c:majorTickMark val="out"/>
        <c:minorTickMark val="none"/>
        <c:tickLblPos val="nextTo"/>
        <c:crossAx val="-5166726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0.29878725775195658</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0.10187861200873982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1.0635981993917536</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0.10187861200873982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0.11945515834845999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070155424"/>
        <c:axId val="-207014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7.3970082176391498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70152704"/>
        <c:axId val="-2070156512"/>
      </c:scatterChart>
      <c:catAx>
        <c:axId val="-2070155424"/>
        <c:scaling>
          <c:orientation val="minMax"/>
        </c:scaling>
        <c:delete val="1"/>
        <c:axPos val="l"/>
        <c:numFmt formatCode="General" sourceLinked="1"/>
        <c:majorTickMark val="out"/>
        <c:minorTickMark val="none"/>
        <c:tickLblPos val="nextTo"/>
        <c:crossAx val="-2070149984"/>
        <c:crosses val="autoZero"/>
        <c:auto val="1"/>
        <c:lblAlgn val="ctr"/>
        <c:lblOffset val="100"/>
        <c:noMultiLvlLbl val="0"/>
      </c:catAx>
      <c:valAx>
        <c:axId val="-207014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55424"/>
        <c:crosses val="autoZero"/>
        <c:crossBetween val="between"/>
      </c:valAx>
      <c:valAx>
        <c:axId val="-2070156512"/>
        <c:scaling>
          <c:orientation val="minMax"/>
          <c:min val="0"/>
        </c:scaling>
        <c:delete val="1"/>
        <c:axPos val="r"/>
        <c:numFmt formatCode="#;;0" sourceLinked="0"/>
        <c:majorTickMark val="out"/>
        <c:minorTickMark val="none"/>
        <c:tickLblPos val="nextTo"/>
        <c:crossAx val="-2070152704"/>
        <c:crosses val="max"/>
        <c:crossBetween val="midCat"/>
        <c:majorUnit val="1"/>
      </c:valAx>
      <c:valAx>
        <c:axId val="-2070152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156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0.14809870565980443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0.10688021353464272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1.1158142069730914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0.10688021353464272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0.1340338350609489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070145632"/>
        <c:axId val="-2070157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7.7023692595793802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70147264"/>
        <c:axId val="-2070152160"/>
      </c:scatterChart>
      <c:catAx>
        <c:axId val="-2070145632"/>
        <c:scaling>
          <c:orientation val="minMax"/>
        </c:scaling>
        <c:delete val="1"/>
        <c:axPos val="l"/>
        <c:numFmt formatCode="General" sourceLinked="1"/>
        <c:majorTickMark val="out"/>
        <c:minorTickMark val="none"/>
        <c:tickLblPos val="nextTo"/>
        <c:crossAx val="-2070157600"/>
        <c:crosses val="autoZero"/>
        <c:auto val="1"/>
        <c:lblAlgn val="ctr"/>
        <c:lblOffset val="100"/>
        <c:noMultiLvlLbl val="0"/>
      </c:catAx>
      <c:valAx>
        <c:axId val="-2070157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45632"/>
        <c:crosses val="autoZero"/>
        <c:crossBetween val="between"/>
      </c:valAx>
      <c:valAx>
        <c:axId val="-2070152160"/>
        <c:scaling>
          <c:orientation val="minMax"/>
          <c:min val="0"/>
        </c:scaling>
        <c:delete val="1"/>
        <c:axPos val="r"/>
        <c:numFmt formatCode="#;;0" sourceLinked="0"/>
        <c:majorTickMark val="out"/>
        <c:minorTickMark val="none"/>
        <c:tickLblPos val="nextTo"/>
        <c:crossAx val="-2070147264"/>
        <c:crosses val="max"/>
        <c:crossBetween val="midCat"/>
        <c:majorUnit val="1"/>
      </c:valAx>
      <c:valAx>
        <c:axId val="-2070147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152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0.18273771496560887</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0.33670444821206491</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9.3870682781977521E-2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0.97999655878723679</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9.3870682781977521E-2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0.30225682846358382</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2070150528"/>
        <c:axId val="-2070158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7.8225398223372498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2070144000"/>
        <c:axId val="-2070157056"/>
      </c:scatterChart>
      <c:catAx>
        <c:axId val="-2070150528"/>
        <c:scaling>
          <c:orientation val="minMax"/>
        </c:scaling>
        <c:delete val="1"/>
        <c:axPos val="l"/>
        <c:numFmt formatCode="General" sourceLinked="1"/>
        <c:majorTickMark val="out"/>
        <c:minorTickMark val="none"/>
        <c:tickLblPos val="nextTo"/>
        <c:crossAx val="-2070158144"/>
        <c:crosses val="autoZero"/>
        <c:auto val="1"/>
        <c:lblAlgn val="ctr"/>
        <c:lblOffset val="100"/>
        <c:noMultiLvlLbl val="0"/>
      </c:catAx>
      <c:valAx>
        <c:axId val="-2070158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50528"/>
        <c:crosses val="autoZero"/>
        <c:crossBetween val="between"/>
      </c:valAx>
      <c:valAx>
        <c:axId val="-2070157056"/>
        <c:scaling>
          <c:orientation val="minMax"/>
          <c:min val="0"/>
        </c:scaling>
        <c:delete val="1"/>
        <c:axPos val="r"/>
        <c:numFmt formatCode="#;;0" sourceLinked="0"/>
        <c:majorTickMark val="out"/>
        <c:minorTickMark val="none"/>
        <c:tickLblPos val="nextTo"/>
        <c:crossAx val="-2070144000"/>
        <c:crosses val="max"/>
        <c:crossBetween val="midCat"/>
        <c:majorUnit val="1"/>
      </c:valAx>
      <c:valAx>
        <c:axId val="-2070144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1570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2070153792"/>
        <c:axId val="-20701461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2070145088"/>
        <c:axId val="-2070155968"/>
      </c:barChart>
      <c:catAx>
        <c:axId val="-2070153792"/>
        <c:scaling>
          <c:orientation val="minMax"/>
        </c:scaling>
        <c:delete val="1"/>
        <c:axPos val="b"/>
        <c:numFmt formatCode="General" sourceLinked="1"/>
        <c:majorTickMark val="none"/>
        <c:minorTickMark val="none"/>
        <c:tickLblPos val="nextTo"/>
        <c:crossAx val="-2070146176"/>
        <c:crosses val="autoZero"/>
        <c:auto val="1"/>
        <c:lblAlgn val="ctr"/>
        <c:lblOffset val="100"/>
        <c:noMultiLvlLbl val="0"/>
      </c:catAx>
      <c:valAx>
        <c:axId val="-20701461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0153792"/>
        <c:crosses val="autoZero"/>
        <c:crossBetween val="between"/>
      </c:valAx>
      <c:valAx>
        <c:axId val="-20701559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0145088"/>
        <c:crosses val="max"/>
        <c:crossBetween val="between"/>
      </c:valAx>
      <c:catAx>
        <c:axId val="-2070145088"/>
        <c:scaling>
          <c:orientation val="minMax"/>
        </c:scaling>
        <c:delete val="1"/>
        <c:axPos val="b"/>
        <c:numFmt formatCode="General" sourceLinked="1"/>
        <c:majorTickMark val="out"/>
        <c:minorTickMark val="none"/>
        <c:tickLblPos val="nextTo"/>
        <c:crossAx val="-20701559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0.38829901740059647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0.13024817579400949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1.3597724047976358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0.13024817579401038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0.46718676014328864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0.45920759931460964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0147808"/>
        <c:axId val="-2070154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9.0778302241575304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2070149440"/>
        <c:axId val="-2070146720"/>
      </c:scatterChart>
      <c:catAx>
        <c:axId val="-2070147808"/>
        <c:scaling>
          <c:orientation val="minMax"/>
        </c:scaling>
        <c:delete val="1"/>
        <c:axPos val="l"/>
        <c:numFmt formatCode="General" sourceLinked="1"/>
        <c:majorTickMark val="out"/>
        <c:minorTickMark val="none"/>
        <c:tickLblPos val="nextTo"/>
        <c:crossAx val="-2070154880"/>
        <c:crosses val="autoZero"/>
        <c:auto val="1"/>
        <c:lblAlgn val="ctr"/>
        <c:lblOffset val="100"/>
        <c:noMultiLvlLbl val="0"/>
      </c:catAx>
      <c:valAx>
        <c:axId val="-2070154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47808"/>
        <c:crosses val="autoZero"/>
        <c:crossBetween val="between"/>
      </c:valAx>
      <c:valAx>
        <c:axId val="-2070146720"/>
        <c:scaling>
          <c:orientation val="minMax"/>
          <c:min val="0"/>
        </c:scaling>
        <c:delete val="1"/>
        <c:axPos val="r"/>
        <c:numFmt formatCode="#;;0" sourceLinked="0"/>
        <c:majorTickMark val="out"/>
        <c:minorTickMark val="none"/>
        <c:tickLblPos val="nextTo"/>
        <c:crossAx val="-2070149440"/>
        <c:crosses val="max"/>
        <c:crossBetween val="midCat"/>
        <c:majorUnit val="1"/>
      </c:valAx>
      <c:valAx>
        <c:axId val="-20701494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146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0.10979789707556442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3.8287830306238391E-2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0.39971949528364803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3.8287830306238391E-2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7.9836728878019514E-2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70154336"/>
        <c:axId val="-20701488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9.7304375194614803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2070151616"/>
        <c:axId val="-2070153248"/>
      </c:scatterChart>
      <c:catAx>
        <c:axId val="-2070154336"/>
        <c:scaling>
          <c:orientation val="minMax"/>
        </c:scaling>
        <c:delete val="1"/>
        <c:axPos val="l"/>
        <c:numFmt formatCode="General" sourceLinked="1"/>
        <c:majorTickMark val="out"/>
        <c:minorTickMark val="none"/>
        <c:tickLblPos val="nextTo"/>
        <c:crossAx val="-2070148896"/>
        <c:crosses val="autoZero"/>
        <c:auto val="1"/>
        <c:lblAlgn val="ctr"/>
        <c:lblOffset val="100"/>
        <c:noMultiLvlLbl val="0"/>
      </c:catAx>
      <c:valAx>
        <c:axId val="-20701488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54336"/>
        <c:crosses val="autoZero"/>
        <c:crossBetween val="between"/>
      </c:valAx>
      <c:valAx>
        <c:axId val="-2070153248"/>
        <c:scaling>
          <c:orientation val="minMax"/>
          <c:min val="0"/>
        </c:scaling>
        <c:delete val="1"/>
        <c:axPos val="r"/>
        <c:numFmt formatCode="#;;0" sourceLinked="0"/>
        <c:majorTickMark val="out"/>
        <c:minorTickMark val="none"/>
        <c:tickLblPos val="nextTo"/>
        <c:crossAx val="-2070151616"/>
        <c:crosses val="max"/>
        <c:crossBetween val="midCat"/>
        <c:majorUnit val="1"/>
      </c:valAx>
      <c:valAx>
        <c:axId val="-20701516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153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0.18529415296684171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6.8115359895841721E-2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0.71111465603716084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6.8115359895841721E-2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0.15089289635322523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70151072"/>
        <c:axId val="-2070159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8.1598609086888896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2070158688"/>
        <c:axId val="-2070148352"/>
      </c:scatterChart>
      <c:catAx>
        <c:axId val="-2070151072"/>
        <c:scaling>
          <c:orientation val="minMax"/>
        </c:scaling>
        <c:delete val="1"/>
        <c:axPos val="l"/>
        <c:numFmt formatCode="General" sourceLinked="1"/>
        <c:majorTickMark val="out"/>
        <c:minorTickMark val="none"/>
        <c:tickLblPos val="nextTo"/>
        <c:crossAx val="-2070159232"/>
        <c:crosses val="autoZero"/>
        <c:auto val="1"/>
        <c:lblAlgn val="ctr"/>
        <c:lblOffset val="100"/>
        <c:noMultiLvlLbl val="0"/>
      </c:catAx>
      <c:valAx>
        <c:axId val="-2070159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151072"/>
        <c:crosses val="autoZero"/>
        <c:crossBetween val="between"/>
      </c:valAx>
      <c:valAx>
        <c:axId val="-2070148352"/>
        <c:scaling>
          <c:orientation val="minMax"/>
          <c:min val="0"/>
        </c:scaling>
        <c:delete val="1"/>
        <c:axPos val="r"/>
        <c:numFmt formatCode="#;;0" sourceLinked="0"/>
        <c:majorTickMark val="out"/>
        <c:minorTickMark val="none"/>
        <c:tickLblPos val="nextTo"/>
        <c:crossAx val="-2070158688"/>
        <c:crosses val="max"/>
        <c:crossBetween val="midCat"/>
        <c:majorUnit val="1"/>
      </c:valAx>
      <c:valAx>
        <c:axId val="-2070158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1483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2067189984"/>
        <c:axId val="-2067200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7.3336315464493369</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2067198144"/>
        <c:axId val="-2067195424"/>
      </c:barChart>
      <c:catAx>
        <c:axId val="-2067189984"/>
        <c:scaling>
          <c:orientation val="minMax"/>
        </c:scaling>
        <c:delete val="1"/>
        <c:axPos val="b"/>
        <c:numFmt formatCode="General" sourceLinked="1"/>
        <c:majorTickMark val="none"/>
        <c:minorTickMark val="none"/>
        <c:tickLblPos val="nextTo"/>
        <c:crossAx val="-2067200864"/>
        <c:crosses val="autoZero"/>
        <c:auto val="1"/>
        <c:lblAlgn val="ctr"/>
        <c:lblOffset val="100"/>
        <c:noMultiLvlLbl val="0"/>
      </c:catAx>
      <c:valAx>
        <c:axId val="-2067200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7189984"/>
        <c:crosses val="autoZero"/>
        <c:crossBetween val="between"/>
      </c:valAx>
      <c:valAx>
        <c:axId val="-20671954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198144"/>
        <c:crosses val="max"/>
        <c:crossBetween val="between"/>
      </c:valAx>
      <c:catAx>
        <c:axId val="-2067198144"/>
        <c:scaling>
          <c:orientation val="minMax"/>
        </c:scaling>
        <c:delete val="1"/>
        <c:axPos val="b"/>
        <c:numFmt formatCode="General" sourceLinked="1"/>
        <c:majorTickMark val="out"/>
        <c:minorTickMark val="none"/>
        <c:tickLblPos val="nextTo"/>
        <c:crossAx val="-20671954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0.2638435515761115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0.10313446987411368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1.0767091766417032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0.10313446987411368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0.36993269614604785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5.0264539760459748E-2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7194336"/>
        <c:axId val="-2067201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7.04825420692777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2067197600"/>
        <c:axId val="-2067201408"/>
      </c:scatterChart>
      <c:catAx>
        <c:axId val="-2067194336"/>
        <c:scaling>
          <c:orientation val="minMax"/>
        </c:scaling>
        <c:delete val="1"/>
        <c:axPos val="l"/>
        <c:numFmt formatCode="General" sourceLinked="1"/>
        <c:majorTickMark val="out"/>
        <c:minorTickMark val="none"/>
        <c:tickLblPos val="nextTo"/>
        <c:crossAx val="-2067201952"/>
        <c:crosses val="autoZero"/>
        <c:auto val="1"/>
        <c:lblAlgn val="ctr"/>
        <c:lblOffset val="100"/>
        <c:noMultiLvlLbl val="0"/>
      </c:catAx>
      <c:valAx>
        <c:axId val="-2067201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194336"/>
        <c:crosses val="autoZero"/>
        <c:crossBetween val="between"/>
      </c:valAx>
      <c:valAx>
        <c:axId val="-2067201408"/>
        <c:scaling>
          <c:orientation val="minMax"/>
          <c:min val="0"/>
        </c:scaling>
        <c:delete val="1"/>
        <c:axPos val="r"/>
        <c:numFmt formatCode="#;;0" sourceLinked="0"/>
        <c:majorTickMark val="out"/>
        <c:minorTickMark val="none"/>
        <c:tickLblPos val="nextTo"/>
        <c:crossAx val="-2067197600"/>
        <c:crosses val="max"/>
        <c:crossBetween val="midCat"/>
        <c:majorUnit val="1"/>
      </c:valAx>
      <c:valAx>
        <c:axId val="-20671976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72014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9.8550724637681164E-2</c:v>
                </c:pt>
                <c:pt idx="1">
                  <c:v>0.1246376811594203</c:v>
                </c:pt>
                <c:pt idx="2">
                  <c:v>0.27246376811594203</c:v>
                </c:pt>
                <c:pt idx="3">
                  <c:v>0.5043478260869565</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0.23180355906802408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6.5114324141606339E-2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0.67978427018305077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6.5114324141606339E-2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0.23355835848900863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9.3853520904344734E-2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7193792"/>
        <c:axId val="-2067197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8.0008525545464106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2067192160"/>
        <c:axId val="-2067196512"/>
      </c:scatterChart>
      <c:catAx>
        <c:axId val="-2067193792"/>
        <c:scaling>
          <c:orientation val="minMax"/>
        </c:scaling>
        <c:delete val="1"/>
        <c:axPos val="l"/>
        <c:numFmt formatCode="General" sourceLinked="1"/>
        <c:majorTickMark val="out"/>
        <c:minorTickMark val="none"/>
        <c:tickLblPos val="nextTo"/>
        <c:crossAx val="-2067197056"/>
        <c:crosses val="autoZero"/>
        <c:auto val="1"/>
        <c:lblAlgn val="ctr"/>
        <c:lblOffset val="100"/>
        <c:noMultiLvlLbl val="0"/>
      </c:catAx>
      <c:valAx>
        <c:axId val="-2067197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193792"/>
        <c:crosses val="autoZero"/>
        <c:crossBetween val="between"/>
      </c:valAx>
      <c:valAx>
        <c:axId val="-2067196512"/>
        <c:scaling>
          <c:orientation val="minMax"/>
          <c:min val="0"/>
        </c:scaling>
        <c:delete val="1"/>
        <c:axPos val="r"/>
        <c:numFmt formatCode="#;;0" sourceLinked="0"/>
        <c:majorTickMark val="out"/>
        <c:minorTickMark val="none"/>
        <c:tickLblPos val="nextTo"/>
        <c:crossAx val="-2067192160"/>
        <c:crosses val="max"/>
        <c:crossBetween val="midCat"/>
        <c:majorUnit val="1"/>
      </c:valAx>
      <c:valAx>
        <c:axId val="-20671921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7196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0.24225218085564837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7.9044373950318381E-2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0.82521200620984736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7.9044373950318381E-2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2.0964939722986742E-2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7188352"/>
        <c:axId val="-2067187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6.95178787787383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2067199776"/>
        <c:axId val="-2067189440"/>
      </c:scatterChart>
      <c:catAx>
        <c:axId val="-2067188352"/>
        <c:scaling>
          <c:orientation val="minMax"/>
        </c:scaling>
        <c:delete val="1"/>
        <c:axPos val="l"/>
        <c:numFmt formatCode="General" sourceLinked="1"/>
        <c:majorTickMark val="out"/>
        <c:minorTickMark val="none"/>
        <c:tickLblPos val="nextTo"/>
        <c:crossAx val="-2067187808"/>
        <c:crosses val="autoZero"/>
        <c:auto val="1"/>
        <c:lblAlgn val="ctr"/>
        <c:lblOffset val="100"/>
        <c:noMultiLvlLbl val="0"/>
      </c:catAx>
      <c:valAx>
        <c:axId val="-2067187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188352"/>
        <c:crosses val="autoZero"/>
        <c:crossBetween val="between"/>
      </c:valAx>
      <c:valAx>
        <c:axId val="-2067189440"/>
        <c:scaling>
          <c:orientation val="minMax"/>
          <c:min val="0"/>
        </c:scaling>
        <c:delete val="1"/>
        <c:axPos val="r"/>
        <c:numFmt formatCode="#;;0" sourceLinked="0"/>
        <c:majorTickMark val="out"/>
        <c:minorTickMark val="none"/>
        <c:tickLblPos val="nextTo"/>
        <c:crossAx val="-2067199776"/>
        <c:crosses val="max"/>
        <c:crossBetween val="midCat"/>
        <c:majorUnit val="1"/>
      </c:valAx>
      <c:valAx>
        <c:axId val="-20671997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7189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2067187264"/>
        <c:axId val="-20672003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7.7718936827559597</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2067199232"/>
        <c:axId val="-2067198688"/>
      </c:barChart>
      <c:catAx>
        <c:axId val="-2067187264"/>
        <c:scaling>
          <c:orientation val="minMax"/>
        </c:scaling>
        <c:delete val="1"/>
        <c:axPos val="b"/>
        <c:numFmt formatCode="General" sourceLinked="1"/>
        <c:majorTickMark val="none"/>
        <c:minorTickMark val="none"/>
        <c:tickLblPos val="nextTo"/>
        <c:crossAx val="-2067200320"/>
        <c:crosses val="autoZero"/>
        <c:auto val="1"/>
        <c:lblAlgn val="ctr"/>
        <c:lblOffset val="100"/>
        <c:noMultiLvlLbl val="0"/>
      </c:catAx>
      <c:valAx>
        <c:axId val="-20672003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7187264"/>
        <c:crosses val="autoZero"/>
        <c:crossBetween val="between"/>
      </c:valAx>
      <c:valAx>
        <c:axId val="-2067198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199232"/>
        <c:crosses val="max"/>
        <c:crossBetween val="between"/>
      </c:valAx>
      <c:catAx>
        <c:axId val="-2067199232"/>
        <c:scaling>
          <c:orientation val="minMax"/>
        </c:scaling>
        <c:delete val="1"/>
        <c:axPos val="b"/>
        <c:numFmt formatCode="General" sourceLinked="1"/>
        <c:majorTickMark val="out"/>
        <c:minorTickMark val="none"/>
        <c:tickLblPos val="nextTo"/>
        <c:crossAx val="-2067198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9.3975744964133412E-2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0.1363148732616084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1.4231078623148505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0.1363148732616084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0.11044415320750911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7186720"/>
        <c:axId val="-2067195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7.31314713293742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2067193248"/>
        <c:axId val="-2067194880"/>
      </c:scatterChart>
      <c:catAx>
        <c:axId val="-2067186720"/>
        <c:scaling>
          <c:orientation val="minMax"/>
        </c:scaling>
        <c:delete val="1"/>
        <c:axPos val="l"/>
        <c:numFmt formatCode="General" sourceLinked="1"/>
        <c:majorTickMark val="out"/>
        <c:minorTickMark val="none"/>
        <c:tickLblPos val="nextTo"/>
        <c:crossAx val="-2067195968"/>
        <c:crosses val="autoZero"/>
        <c:auto val="1"/>
        <c:lblAlgn val="ctr"/>
        <c:lblOffset val="100"/>
        <c:noMultiLvlLbl val="0"/>
      </c:catAx>
      <c:valAx>
        <c:axId val="-2067195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186720"/>
        <c:crosses val="autoZero"/>
        <c:crossBetween val="between"/>
      </c:valAx>
      <c:valAx>
        <c:axId val="-2067194880"/>
        <c:scaling>
          <c:orientation val="minMax"/>
          <c:min val="0"/>
        </c:scaling>
        <c:delete val="1"/>
        <c:axPos val="r"/>
        <c:numFmt formatCode="#;;0" sourceLinked="0"/>
        <c:majorTickMark val="out"/>
        <c:minorTickMark val="none"/>
        <c:tickLblPos val="nextTo"/>
        <c:crossAx val="-2067193248"/>
        <c:crosses val="max"/>
        <c:crossBetween val="midCat"/>
        <c:majorUnit val="1"/>
      </c:valAx>
      <c:valAx>
        <c:axId val="-20671932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71948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0.25342960522895908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8.9908223705420731E-2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0.93862905037803834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8.9908223705419843E-2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0.16750316399656207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7192704"/>
        <c:axId val="-2067191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8.2306402325744994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2067190528"/>
        <c:axId val="-2067191072"/>
      </c:scatterChart>
      <c:catAx>
        <c:axId val="-2067192704"/>
        <c:scaling>
          <c:orientation val="minMax"/>
        </c:scaling>
        <c:delete val="1"/>
        <c:axPos val="l"/>
        <c:numFmt formatCode="General" sourceLinked="1"/>
        <c:majorTickMark val="out"/>
        <c:minorTickMark val="none"/>
        <c:tickLblPos val="nextTo"/>
        <c:crossAx val="-2067191616"/>
        <c:crosses val="autoZero"/>
        <c:auto val="1"/>
        <c:lblAlgn val="ctr"/>
        <c:lblOffset val="100"/>
        <c:noMultiLvlLbl val="0"/>
      </c:catAx>
      <c:valAx>
        <c:axId val="-2067191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7192704"/>
        <c:crosses val="autoZero"/>
        <c:crossBetween val="between"/>
      </c:valAx>
      <c:valAx>
        <c:axId val="-2067191072"/>
        <c:scaling>
          <c:orientation val="minMax"/>
          <c:min val="0"/>
        </c:scaling>
        <c:delete val="1"/>
        <c:axPos val="r"/>
        <c:numFmt formatCode="#;;0" sourceLinked="0"/>
        <c:majorTickMark val="out"/>
        <c:minorTickMark val="none"/>
        <c:tickLblPos val="nextTo"/>
        <c:crossAx val="-2067190528"/>
        <c:crosses val="max"/>
        <c:crossBetween val="midCat"/>
        <c:majorUnit val="1"/>
      </c:valAx>
      <c:valAx>
        <c:axId val="-206719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7191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2067188896"/>
        <c:axId val="-20709448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2070941632"/>
        <c:axId val="-2070949792"/>
      </c:barChart>
      <c:catAx>
        <c:axId val="-2067188896"/>
        <c:scaling>
          <c:orientation val="minMax"/>
        </c:scaling>
        <c:delete val="1"/>
        <c:axPos val="b"/>
        <c:numFmt formatCode="General" sourceLinked="1"/>
        <c:majorTickMark val="none"/>
        <c:minorTickMark val="none"/>
        <c:tickLblPos val="nextTo"/>
        <c:crossAx val="-2070944896"/>
        <c:crosses val="autoZero"/>
        <c:auto val="1"/>
        <c:lblAlgn val="ctr"/>
        <c:lblOffset val="100"/>
        <c:noMultiLvlLbl val="0"/>
      </c:catAx>
      <c:valAx>
        <c:axId val="-20709448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7188896"/>
        <c:crosses val="autoZero"/>
        <c:crossBetween val="between"/>
      </c:valAx>
      <c:valAx>
        <c:axId val="-20709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0941632"/>
        <c:crosses val="max"/>
        <c:crossBetween val="between"/>
      </c:valAx>
      <c:catAx>
        <c:axId val="-2070941632"/>
        <c:scaling>
          <c:orientation val="minMax"/>
        </c:scaling>
        <c:delete val="1"/>
        <c:axPos val="b"/>
        <c:numFmt formatCode="General" sourceLinked="1"/>
        <c:majorTickMark val="out"/>
        <c:minorTickMark val="none"/>
        <c:tickLblPos val="nextTo"/>
        <c:crossAx val="-20709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0.43777216944301767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0.13606402752402946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1.4204890685410243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0.13606402752403035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0.48804761988782985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2.373436304545784E-2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0944352"/>
        <c:axId val="-2070941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8.6930601023595298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2070946528"/>
        <c:axId val="-2070948160"/>
      </c:scatterChart>
      <c:catAx>
        <c:axId val="-2070944352"/>
        <c:scaling>
          <c:orientation val="minMax"/>
        </c:scaling>
        <c:delete val="1"/>
        <c:axPos val="l"/>
        <c:numFmt formatCode="General" sourceLinked="1"/>
        <c:majorTickMark val="out"/>
        <c:minorTickMark val="none"/>
        <c:tickLblPos val="nextTo"/>
        <c:crossAx val="-2070941088"/>
        <c:crosses val="autoZero"/>
        <c:auto val="1"/>
        <c:lblAlgn val="ctr"/>
        <c:lblOffset val="100"/>
        <c:noMultiLvlLbl val="0"/>
      </c:catAx>
      <c:valAx>
        <c:axId val="-2070941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944352"/>
        <c:crosses val="autoZero"/>
        <c:crossBetween val="between"/>
      </c:valAx>
      <c:valAx>
        <c:axId val="-2070948160"/>
        <c:scaling>
          <c:orientation val="minMax"/>
          <c:min val="0"/>
        </c:scaling>
        <c:delete val="1"/>
        <c:axPos val="r"/>
        <c:numFmt formatCode="#;;0" sourceLinked="0"/>
        <c:majorTickMark val="out"/>
        <c:minorTickMark val="none"/>
        <c:tickLblPos val="nextTo"/>
        <c:crossAx val="-2070946528"/>
        <c:crosses val="max"/>
        <c:crossBetween val="midCat"/>
        <c:majorUnit val="1"/>
      </c:valAx>
      <c:valAx>
        <c:axId val="-2070946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9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0.24486478633211028</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0.42017381756644845</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0.11714131889707335</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1.2229386855271773</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0.11714131889707335</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0.21124111875391716</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2070943264"/>
        <c:axId val="-2070945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6.8761667525894303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2070947616"/>
        <c:axId val="-2070943808"/>
      </c:scatterChart>
      <c:catAx>
        <c:axId val="-2070943264"/>
        <c:scaling>
          <c:orientation val="minMax"/>
        </c:scaling>
        <c:delete val="1"/>
        <c:axPos val="l"/>
        <c:numFmt formatCode="General" sourceLinked="1"/>
        <c:majorTickMark val="out"/>
        <c:minorTickMark val="none"/>
        <c:tickLblPos val="nextTo"/>
        <c:crossAx val="-2070945440"/>
        <c:crosses val="autoZero"/>
        <c:auto val="1"/>
        <c:lblAlgn val="ctr"/>
        <c:lblOffset val="100"/>
        <c:noMultiLvlLbl val="0"/>
      </c:catAx>
      <c:valAx>
        <c:axId val="-2070945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943264"/>
        <c:crosses val="autoZero"/>
        <c:crossBetween val="between"/>
      </c:valAx>
      <c:valAx>
        <c:axId val="-2070943808"/>
        <c:scaling>
          <c:orientation val="minMax"/>
          <c:min val="0"/>
        </c:scaling>
        <c:delete val="1"/>
        <c:axPos val="r"/>
        <c:numFmt formatCode="#;;0" sourceLinked="0"/>
        <c:majorTickMark val="out"/>
        <c:minorTickMark val="none"/>
        <c:tickLblPos val="nextTo"/>
        <c:crossAx val="-2070947616"/>
        <c:crosses val="max"/>
        <c:crossBetween val="midCat"/>
        <c:majorUnit val="1"/>
      </c:valAx>
      <c:valAx>
        <c:axId val="-20709476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9438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2070945984"/>
        <c:axId val="-20709427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2070936736"/>
        <c:axId val="-2070942176"/>
      </c:barChart>
      <c:catAx>
        <c:axId val="-2070945984"/>
        <c:scaling>
          <c:orientation val="minMax"/>
        </c:scaling>
        <c:delete val="1"/>
        <c:axPos val="b"/>
        <c:numFmt formatCode="General" sourceLinked="1"/>
        <c:majorTickMark val="none"/>
        <c:minorTickMark val="none"/>
        <c:tickLblPos val="nextTo"/>
        <c:crossAx val="-2070942720"/>
        <c:crosses val="autoZero"/>
        <c:auto val="1"/>
        <c:lblAlgn val="ctr"/>
        <c:lblOffset val="100"/>
        <c:noMultiLvlLbl val="0"/>
      </c:catAx>
      <c:valAx>
        <c:axId val="-20709427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0945984"/>
        <c:crosses val="autoZero"/>
        <c:crossBetween val="between"/>
      </c:valAx>
      <c:valAx>
        <c:axId val="-20709421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0936736"/>
        <c:crosses val="max"/>
        <c:crossBetween val="between"/>
      </c:valAx>
      <c:catAx>
        <c:axId val="-2070936736"/>
        <c:scaling>
          <c:orientation val="minMax"/>
        </c:scaling>
        <c:delete val="1"/>
        <c:axPos val="b"/>
        <c:numFmt formatCode="General" sourceLinked="1"/>
        <c:majorTickMark val="out"/>
        <c:minorTickMark val="none"/>
        <c:tickLblPos val="nextTo"/>
        <c:crossAx val="-20709421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0.13054844706619306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6.857281699061879E-2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0.71589044295366921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6.8572816990617014E-2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5.7626858493671662E-2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0936192"/>
        <c:axId val="-2070935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8.1231618042752807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2070940000"/>
        <c:axId val="-2070940544"/>
      </c:scatterChart>
      <c:catAx>
        <c:axId val="-2070936192"/>
        <c:scaling>
          <c:orientation val="minMax"/>
        </c:scaling>
        <c:delete val="1"/>
        <c:axPos val="l"/>
        <c:numFmt formatCode="General" sourceLinked="1"/>
        <c:majorTickMark val="out"/>
        <c:minorTickMark val="none"/>
        <c:tickLblPos val="nextTo"/>
        <c:crossAx val="-2070935104"/>
        <c:crosses val="autoZero"/>
        <c:auto val="1"/>
        <c:lblAlgn val="ctr"/>
        <c:lblOffset val="100"/>
        <c:noMultiLvlLbl val="0"/>
      </c:catAx>
      <c:valAx>
        <c:axId val="-2070935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936192"/>
        <c:crosses val="autoZero"/>
        <c:crossBetween val="between"/>
      </c:valAx>
      <c:valAx>
        <c:axId val="-2070940544"/>
        <c:scaling>
          <c:orientation val="minMax"/>
          <c:min val="0"/>
        </c:scaling>
        <c:delete val="1"/>
        <c:axPos val="r"/>
        <c:numFmt formatCode="#;;0" sourceLinked="0"/>
        <c:majorTickMark val="out"/>
        <c:minorTickMark val="none"/>
        <c:tickLblPos val="nextTo"/>
        <c:crossAx val="-2070940000"/>
        <c:crosses val="max"/>
        <c:crossBetween val="midCat"/>
        <c:majorUnit val="1"/>
      </c:valAx>
      <c:valAx>
        <c:axId val="-20709400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9405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c:v>
                </c:pt>
                <c:pt idx="1">
                  <c:v>0.58840579710144925</c:v>
                </c:pt>
                <c:pt idx="2">
                  <c:v>2.8985507246376812E-3</c:v>
                </c:pt>
                <c:pt idx="3">
                  <c:v>8.6956521739130436E-3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51673248"/>
        <c:axId val="-51666176"/>
      </c:barChart>
      <c:catAx>
        <c:axId val="-51673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66176"/>
        <c:crosses val="autoZero"/>
        <c:auto val="1"/>
        <c:lblAlgn val="ctr"/>
        <c:lblOffset val="100"/>
        <c:noMultiLvlLbl val="0"/>
      </c:catAx>
      <c:valAx>
        <c:axId val="-51666176"/>
        <c:scaling>
          <c:orientation val="minMax"/>
        </c:scaling>
        <c:delete val="1"/>
        <c:axPos val="t"/>
        <c:numFmt formatCode="0%" sourceLinked="1"/>
        <c:majorTickMark val="none"/>
        <c:minorTickMark val="none"/>
        <c:tickLblPos val="nextTo"/>
        <c:crossAx val="-51673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1.4238216072124388E-3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0.11160165549193302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1.1651053885596365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0.11160165549193302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0.18268903285773508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70947072"/>
        <c:axId val="-2070939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6.7284336318547302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2070934560"/>
        <c:axId val="-2070937824"/>
      </c:scatterChart>
      <c:catAx>
        <c:axId val="-2070947072"/>
        <c:scaling>
          <c:orientation val="minMax"/>
        </c:scaling>
        <c:delete val="1"/>
        <c:axPos val="l"/>
        <c:numFmt formatCode="General" sourceLinked="1"/>
        <c:majorTickMark val="out"/>
        <c:minorTickMark val="none"/>
        <c:tickLblPos val="nextTo"/>
        <c:crossAx val="-2070939456"/>
        <c:crosses val="autoZero"/>
        <c:auto val="1"/>
        <c:lblAlgn val="ctr"/>
        <c:lblOffset val="100"/>
        <c:noMultiLvlLbl val="0"/>
      </c:catAx>
      <c:valAx>
        <c:axId val="-2070939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947072"/>
        <c:crosses val="autoZero"/>
        <c:crossBetween val="between"/>
      </c:valAx>
      <c:valAx>
        <c:axId val="-2070937824"/>
        <c:scaling>
          <c:orientation val="minMax"/>
          <c:min val="0"/>
        </c:scaling>
        <c:delete val="1"/>
        <c:axPos val="r"/>
        <c:numFmt formatCode="#;;0" sourceLinked="0"/>
        <c:majorTickMark val="out"/>
        <c:minorTickMark val="none"/>
        <c:tickLblPos val="nextTo"/>
        <c:crossAx val="-2070934560"/>
        <c:crosses val="max"/>
        <c:crossBetween val="midCat"/>
        <c:majorUnit val="1"/>
      </c:valAx>
      <c:valAx>
        <c:axId val="-2070934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9378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0.1063029190764393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0.12827274536481159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1.3391491924658965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0.1282727453648107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0.23560230713700214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70948704"/>
        <c:axId val="-2070938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7.8599943044226599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2070938368"/>
        <c:axId val="-2070935648"/>
      </c:scatterChart>
      <c:catAx>
        <c:axId val="-2070948704"/>
        <c:scaling>
          <c:orientation val="minMax"/>
        </c:scaling>
        <c:delete val="1"/>
        <c:axPos val="l"/>
        <c:numFmt formatCode="General" sourceLinked="1"/>
        <c:majorTickMark val="out"/>
        <c:minorTickMark val="none"/>
        <c:tickLblPos val="nextTo"/>
        <c:crossAx val="-2070938912"/>
        <c:crosses val="autoZero"/>
        <c:auto val="1"/>
        <c:lblAlgn val="ctr"/>
        <c:lblOffset val="100"/>
        <c:noMultiLvlLbl val="0"/>
      </c:catAx>
      <c:valAx>
        <c:axId val="-2070938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0948704"/>
        <c:crosses val="autoZero"/>
        <c:crossBetween val="between"/>
      </c:valAx>
      <c:valAx>
        <c:axId val="-2070935648"/>
        <c:scaling>
          <c:orientation val="minMax"/>
          <c:min val="0"/>
        </c:scaling>
        <c:delete val="1"/>
        <c:axPos val="r"/>
        <c:numFmt formatCode="#;;0" sourceLinked="0"/>
        <c:majorTickMark val="out"/>
        <c:minorTickMark val="none"/>
        <c:tickLblPos val="nextTo"/>
        <c:crossAx val="-2070938368"/>
        <c:crosses val="max"/>
        <c:crossBetween val="midCat"/>
        <c:majorUnit val="1"/>
      </c:valAx>
      <c:valAx>
        <c:axId val="-20709383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09356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2070937280"/>
        <c:axId val="-20709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8.6540777253054664</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2057931776"/>
        <c:axId val="-2057935040"/>
      </c:barChart>
      <c:catAx>
        <c:axId val="-2070937280"/>
        <c:scaling>
          <c:orientation val="minMax"/>
        </c:scaling>
        <c:delete val="1"/>
        <c:axPos val="b"/>
        <c:numFmt formatCode="General" sourceLinked="1"/>
        <c:majorTickMark val="none"/>
        <c:minorTickMark val="none"/>
        <c:tickLblPos val="nextTo"/>
        <c:crossAx val="-2070949248"/>
        <c:crosses val="autoZero"/>
        <c:auto val="1"/>
        <c:lblAlgn val="ctr"/>
        <c:lblOffset val="100"/>
        <c:noMultiLvlLbl val="0"/>
      </c:catAx>
      <c:valAx>
        <c:axId val="-20709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0937280"/>
        <c:crosses val="autoZero"/>
        <c:crossBetween val="between"/>
      </c:valAx>
      <c:valAx>
        <c:axId val="-20579350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7931776"/>
        <c:crosses val="max"/>
        <c:crossBetween val="between"/>
      </c:valAx>
      <c:catAx>
        <c:axId val="-2057931776"/>
        <c:scaling>
          <c:orientation val="minMax"/>
        </c:scaling>
        <c:delete val="1"/>
        <c:axPos val="b"/>
        <c:numFmt formatCode="General" sourceLinked="1"/>
        <c:majorTickMark val="out"/>
        <c:minorTickMark val="none"/>
        <c:tickLblPos val="nextTo"/>
        <c:crossAx val="-20579350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0.25852927160835737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7.9103140889323242E-2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0.82582552468322579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7.9103140889323242E-2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0.28373479999971529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0.13119891483345469</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57932864"/>
        <c:axId val="-2057938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8.7635058403651005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2057931232"/>
        <c:axId val="-2057939392"/>
      </c:scatterChart>
      <c:catAx>
        <c:axId val="-2057932864"/>
        <c:scaling>
          <c:orientation val="minMax"/>
        </c:scaling>
        <c:delete val="1"/>
        <c:axPos val="l"/>
        <c:numFmt formatCode="General" sourceLinked="1"/>
        <c:majorTickMark val="out"/>
        <c:minorTickMark val="none"/>
        <c:tickLblPos val="nextTo"/>
        <c:crossAx val="-2057938304"/>
        <c:crosses val="autoZero"/>
        <c:auto val="1"/>
        <c:lblAlgn val="ctr"/>
        <c:lblOffset val="100"/>
        <c:noMultiLvlLbl val="0"/>
      </c:catAx>
      <c:valAx>
        <c:axId val="-2057938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7932864"/>
        <c:crosses val="autoZero"/>
        <c:crossBetween val="between"/>
      </c:valAx>
      <c:valAx>
        <c:axId val="-2057939392"/>
        <c:scaling>
          <c:orientation val="minMax"/>
          <c:min val="0"/>
        </c:scaling>
        <c:delete val="1"/>
        <c:axPos val="r"/>
        <c:numFmt formatCode="#;;0" sourceLinked="0"/>
        <c:majorTickMark val="out"/>
        <c:minorTickMark val="none"/>
        <c:tickLblPos val="nextTo"/>
        <c:crossAx val="-2057931232"/>
        <c:crosses val="max"/>
        <c:crossBetween val="midCat"/>
        <c:majorUnit val="1"/>
      </c:valAx>
      <c:valAx>
        <c:axId val="-2057931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79393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0.2348493417605928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0.11740716784944638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1.2257141107266349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0.11740716784944638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0.42112739031316693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0.50146832166449329</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57932320"/>
        <c:axId val="-2057930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8.5446496102458305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2057933408"/>
        <c:axId val="-2057943744"/>
      </c:scatterChart>
      <c:catAx>
        <c:axId val="-2057932320"/>
        <c:scaling>
          <c:orientation val="minMax"/>
        </c:scaling>
        <c:delete val="1"/>
        <c:axPos val="l"/>
        <c:numFmt formatCode="General" sourceLinked="1"/>
        <c:majorTickMark val="out"/>
        <c:minorTickMark val="none"/>
        <c:tickLblPos val="nextTo"/>
        <c:crossAx val="-2057930688"/>
        <c:crosses val="autoZero"/>
        <c:auto val="1"/>
        <c:lblAlgn val="ctr"/>
        <c:lblOffset val="100"/>
        <c:noMultiLvlLbl val="0"/>
      </c:catAx>
      <c:valAx>
        <c:axId val="-2057930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7932320"/>
        <c:crosses val="autoZero"/>
        <c:crossBetween val="between"/>
      </c:valAx>
      <c:valAx>
        <c:axId val="-2057943744"/>
        <c:scaling>
          <c:orientation val="minMax"/>
          <c:min val="0"/>
        </c:scaling>
        <c:delete val="1"/>
        <c:axPos val="r"/>
        <c:numFmt formatCode="#;;0" sourceLinked="0"/>
        <c:majorTickMark val="out"/>
        <c:minorTickMark val="none"/>
        <c:tickLblPos val="nextTo"/>
        <c:crossAx val="-2057933408"/>
        <c:crosses val="max"/>
        <c:crossBetween val="midCat"/>
        <c:majorUnit val="1"/>
      </c:valAx>
      <c:valAx>
        <c:axId val="-20579334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79437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2057934496"/>
        <c:axId val="-20579399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2057933952"/>
        <c:axId val="-2057929600"/>
      </c:barChart>
      <c:catAx>
        <c:axId val="-2057934496"/>
        <c:scaling>
          <c:orientation val="minMax"/>
        </c:scaling>
        <c:delete val="1"/>
        <c:axPos val="b"/>
        <c:numFmt formatCode="General" sourceLinked="1"/>
        <c:majorTickMark val="none"/>
        <c:minorTickMark val="none"/>
        <c:tickLblPos val="nextTo"/>
        <c:crossAx val="-2057939936"/>
        <c:crosses val="autoZero"/>
        <c:auto val="1"/>
        <c:lblAlgn val="ctr"/>
        <c:lblOffset val="100"/>
        <c:noMultiLvlLbl val="0"/>
      </c:catAx>
      <c:valAx>
        <c:axId val="-20579399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7934496"/>
        <c:crosses val="autoZero"/>
        <c:crossBetween val="between"/>
      </c:valAx>
      <c:valAx>
        <c:axId val="-20579296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7933952"/>
        <c:crosses val="max"/>
        <c:crossBetween val="between"/>
      </c:valAx>
      <c:catAx>
        <c:axId val="-2057933952"/>
        <c:scaling>
          <c:orientation val="minMax"/>
        </c:scaling>
        <c:delete val="1"/>
        <c:axPos val="b"/>
        <c:numFmt formatCode="General" sourceLinked="1"/>
        <c:majorTickMark val="out"/>
        <c:minorTickMark val="none"/>
        <c:tickLblPos val="nextTo"/>
        <c:crossAx val="-20579296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0.22831918915903548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0.14930188396915378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1.55869040443705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0.14930188396915423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0.16620472946733678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57936128"/>
        <c:axId val="-20579377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5.5045360554508296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2057943200"/>
        <c:axId val="-2057930144"/>
      </c:scatterChart>
      <c:catAx>
        <c:axId val="-2057936128"/>
        <c:scaling>
          <c:orientation val="minMax"/>
        </c:scaling>
        <c:delete val="1"/>
        <c:axPos val="l"/>
        <c:numFmt formatCode="General" sourceLinked="1"/>
        <c:majorTickMark val="out"/>
        <c:minorTickMark val="none"/>
        <c:tickLblPos val="nextTo"/>
        <c:crossAx val="-2057937760"/>
        <c:crosses val="autoZero"/>
        <c:auto val="1"/>
        <c:lblAlgn val="ctr"/>
        <c:lblOffset val="100"/>
        <c:noMultiLvlLbl val="0"/>
      </c:catAx>
      <c:valAx>
        <c:axId val="-20579377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7936128"/>
        <c:crosses val="autoZero"/>
        <c:crossBetween val="between"/>
      </c:valAx>
      <c:valAx>
        <c:axId val="-2057930144"/>
        <c:scaling>
          <c:orientation val="minMax"/>
          <c:min val="0"/>
        </c:scaling>
        <c:delete val="1"/>
        <c:axPos val="r"/>
        <c:numFmt formatCode="#;;0" sourceLinked="0"/>
        <c:majorTickMark val="out"/>
        <c:minorTickMark val="none"/>
        <c:tickLblPos val="nextTo"/>
        <c:crossAx val="-2057943200"/>
        <c:crosses val="max"/>
        <c:crossBetween val="midCat"/>
        <c:majorUnit val="1"/>
      </c:valAx>
      <c:valAx>
        <c:axId val="-20579432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79301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3.0966602906120411E-2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0.48306350754164296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0.13467449426575762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1.4059825392278249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0.13467449426575762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0.14373089999083621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057940480"/>
        <c:axId val="-2057944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4.24322349001958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2057935584"/>
        <c:axId val="-2057944288"/>
      </c:scatterChart>
      <c:catAx>
        <c:axId val="-2057940480"/>
        <c:scaling>
          <c:orientation val="minMax"/>
        </c:scaling>
        <c:delete val="1"/>
        <c:axPos val="l"/>
        <c:numFmt formatCode="General" sourceLinked="1"/>
        <c:majorTickMark val="out"/>
        <c:minorTickMark val="none"/>
        <c:tickLblPos val="nextTo"/>
        <c:crossAx val="-2057944832"/>
        <c:crosses val="autoZero"/>
        <c:auto val="1"/>
        <c:lblAlgn val="ctr"/>
        <c:lblOffset val="100"/>
        <c:noMultiLvlLbl val="0"/>
      </c:catAx>
      <c:valAx>
        <c:axId val="-2057944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7940480"/>
        <c:crosses val="autoZero"/>
        <c:crossBetween val="between"/>
      </c:valAx>
      <c:valAx>
        <c:axId val="-2057944288"/>
        <c:scaling>
          <c:orientation val="minMax"/>
          <c:min val="0"/>
        </c:scaling>
        <c:delete val="1"/>
        <c:axPos val="r"/>
        <c:numFmt formatCode="#;;0" sourceLinked="0"/>
        <c:majorTickMark val="out"/>
        <c:minorTickMark val="none"/>
        <c:tickLblPos val="nextTo"/>
        <c:crossAx val="-2057935584"/>
        <c:crosses val="max"/>
        <c:crossBetween val="midCat"/>
        <c:majorUnit val="1"/>
      </c:valAx>
      <c:valAx>
        <c:axId val="-20579355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579442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0.45726853993915739</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0.18929682683815985</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1.9762319117418614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0.1892968268381594</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0.30514554160181184</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057938848"/>
        <c:axId val="-2057942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4.8354841257676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2057941568"/>
        <c:axId val="-2057942112"/>
      </c:scatterChart>
      <c:catAx>
        <c:axId val="-2057938848"/>
        <c:scaling>
          <c:orientation val="minMax"/>
        </c:scaling>
        <c:delete val="1"/>
        <c:axPos val="l"/>
        <c:numFmt formatCode="General" sourceLinked="1"/>
        <c:majorTickMark val="out"/>
        <c:minorTickMark val="none"/>
        <c:tickLblPos val="nextTo"/>
        <c:crossAx val="-2057942656"/>
        <c:crosses val="autoZero"/>
        <c:auto val="1"/>
        <c:lblAlgn val="ctr"/>
        <c:lblOffset val="100"/>
        <c:noMultiLvlLbl val="0"/>
      </c:catAx>
      <c:valAx>
        <c:axId val="-2057942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7938848"/>
        <c:crosses val="autoZero"/>
        <c:crossBetween val="between"/>
      </c:valAx>
      <c:valAx>
        <c:axId val="-2057942112"/>
        <c:scaling>
          <c:orientation val="minMax"/>
          <c:min val="0"/>
        </c:scaling>
        <c:delete val="1"/>
        <c:axPos val="r"/>
        <c:numFmt formatCode="#;;0" sourceLinked="0"/>
        <c:majorTickMark val="out"/>
        <c:minorTickMark val="none"/>
        <c:tickLblPos val="nextTo"/>
        <c:crossAx val="-2057941568"/>
        <c:crosses val="max"/>
        <c:crossBetween val="midCat"/>
        <c:majorUnit val="1"/>
      </c:valAx>
      <c:valAx>
        <c:axId val="-20579415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579421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0.40454696550921554</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0.11418804666163229</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1.1921069440066017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0.11418804666163229</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0.19325749349209786</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2057941024"/>
        <c:axId val="-2057937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7.1071474110934396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26648784"/>
        <c:axId val="-2057936672"/>
      </c:scatterChart>
      <c:catAx>
        <c:axId val="-2057941024"/>
        <c:scaling>
          <c:orientation val="minMax"/>
        </c:scaling>
        <c:delete val="1"/>
        <c:axPos val="l"/>
        <c:numFmt formatCode="General" sourceLinked="1"/>
        <c:majorTickMark val="out"/>
        <c:minorTickMark val="none"/>
        <c:tickLblPos val="nextTo"/>
        <c:crossAx val="-2057937216"/>
        <c:crosses val="autoZero"/>
        <c:auto val="1"/>
        <c:lblAlgn val="ctr"/>
        <c:lblOffset val="100"/>
        <c:noMultiLvlLbl val="0"/>
      </c:catAx>
      <c:valAx>
        <c:axId val="-2057937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7941024"/>
        <c:crosses val="autoZero"/>
        <c:crossBetween val="between"/>
      </c:valAx>
      <c:valAx>
        <c:axId val="-2057936672"/>
        <c:scaling>
          <c:orientation val="minMax"/>
          <c:min val="0"/>
        </c:scaling>
        <c:delete val="1"/>
        <c:axPos val="r"/>
        <c:numFmt formatCode="#;;0" sourceLinked="0"/>
        <c:majorTickMark val="out"/>
        <c:minorTickMark val="none"/>
        <c:tickLblPos val="nextTo"/>
        <c:crossAx val="-126648784"/>
        <c:crosses val="max"/>
        <c:crossBetween val="midCat"/>
        <c:majorUnit val="1"/>
      </c:valAx>
      <c:valAx>
        <c:axId val="-126648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579366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0.97101449275362317</c:v>
                </c:pt>
                <c:pt idx="1">
                  <c:v>5.7971014492753624E-3</c:v>
                </c:pt>
                <c:pt idx="2">
                  <c:v>0</c:v>
                </c:pt>
                <c:pt idx="3">
                  <c:v>2.8985507246376812E-3</c:v>
                </c:pt>
                <c:pt idx="4">
                  <c:v>0</c:v>
                </c:pt>
                <c:pt idx="5">
                  <c:v>2.0289855072463767E-2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51677056"/>
        <c:axId val="-51670528"/>
      </c:barChart>
      <c:valAx>
        <c:axId val="-51670528"/>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677056"/>
        <c:crosses val="autoZero"/>
        <c:crossBetween val="between"/>
      </c:valAx>
      <c:catAx>
        <c:axId val="-516770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7052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2054973488"/>
        <c:axId val="-2054974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3.2170870772518101</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2054970224"/>
        <c:axId val="-2054969136"/>
      </c:barChart>
      <c:catAx>
        <c:axId val="-2054973488"/>
        <c:scaling>
          <c:orientation val="minMax"/>
        </c:scaling>
        <c:delete val="1"/>
        <c:axPos val="b"/>
        <c:numFmt formatCode="General" sourceLinked="1"/>
        <c:majorTickMark val="none"/>
        <c:minorTickMark val="none"/>
        <c:tickLblPos val="nextTo"/>
        <c:crossAx val="-2054974576"/>
        <c:crosses val="autoZero"/>
        <c:auto val="1"/>
        <c:lblAlgn val="ctr"/>
        <c:lblOffset val="100"/>
        <c:noMultiLvlLbl val="0"/>
      </c:catAx>
      <c:valAx>
        <c:axId val="-2054974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4973488"/>
        <c:crosses val="autoZero"/>
        <c:crossBetween val="between"/>
      </c:valAx>
      <c:valAx>
        <c:axId val="-2054969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4970224"/>
        <c:crosses val="max"/>
        <c:crossBetween val="between"/>
      </c:valAx>
      <c:catAx>
        <c:axId val="-2054970224"/>
        <c:scaling>
          <c:orientation val="minMax"/>
        </c:scaling>
        <c:delete val="1"/>
        <c:axPos val="b"/>
        <c:numFmt formatCode="General" sourceLinked="1"/>
        <c:majorTickMark val="out"/>
        <c:minorTickMark val="none"/>
        <c:tickLblPos val="nextTo"/>
        <c:crossAx val="-2054969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1.497610070505907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0.14642220275447659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0.33656057442746645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54974032"/>
        <c:axId val="-2054977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3.2170870772518101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2054970768"/>
        <c:axId val="-2054972944"/>
      </c:scatterChart>
      <c:catAx>
        <c:axId val="-2054974032"/>
        <c:scaling>
          <c:orientation val="minMax"/>
        </c:scaling>
        <c:delete val="1"/>
        <c:axPos val="l"/>
        <c:numFmt formatCode="General" sourceLinked="1"/>
        <c:majorTickMark val="out"/>
        <c:minorTickMark val="none"/>
        <c:tickLblPos val="nextTo"/>
        <c:crossAx val="-2054977296"/>
        <c:crosses val="autoZero"/>
        <c:auto val="1"/>
        <c:lblAlgn val="ctr"/>
        <c:lblOffset val="100"/>
        <c:noMultiLvlLbl val="0"/>
      </c:catAx>
      <c:valAx>
        <c:axId val="-2054977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4974032"/>
        <c:crosses val="autoZero"/>
        <c:crossBetween val="between"/>
      </c:valAx>
      <c:valAx>
        <c:axId val="-2054972944"/>
        <c:scaling>
          <c:orientation val="minMax"/>
          <c:min val="0"/>
        </c:scaling>
        <c:delete val="1"/>
        <c:axPos val="r"/>
        <c:numFmt formatCode="#;;0" sourceLinked="0"/>
        <c:majorTickMark val="out"/>
        <c:minorTickMark val="none"/>
        <c:tickLblPos val="nextTo"/>
        <c:crossAx val="-2054970768"/>
        <c:crosses val="max"/>
        <c:crossBetween val="midCat"/>
        <c:majorUnit val="1"/>
      </c:valAx>
      <c:valAx>
        <c:axId val="-2054970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4972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2054964240"/>
        <c:axId val="-20549664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7.5375390328662633</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2054971856"/>
        <c:axId val="-2054978384"/>
      </c:barChart>
      <c:catAx>
        <c:axId val="-2054964240"/>
        <c:scaling>
          <c:orientation val="minMax"/>
        </c:scaling>
        <c:delete val="1"/>
        <c:axPos val="b"/>
        <c:numFmt formatCode="General" sourceLinked="1"/>
        <c:majorTickMark val="none"/>
        <c:minorTickMark val="none"/>
        <c:tickLblPos val="nextTo"/>
        <c:crossAx val="-2054966416"/>
        <c:crosses val="autoZero"/>
        <c:auto val="1"/>
        <c:lblAlgn val="ctr"/>
        <c:lblOffset val="100"/>
        <c:noMultiLvlLbl val="0"/>
      </c:catAx>
      <c:valAx>
        <c:axId val="-20549664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4964240"/>
        <c:crosses val="autoZero"/>
        <c:crossBetween val="between"/>
      </c:valAx>
      <c:valAx>
        <c:axId val="-20549783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4971856"/>
        <c:crosses val="max"/>
        <c:crossBetween val="between"/>
      </c:valAx>
      <c:catAx>
        <c:axId val="-2054971856"/>
        <c:scaling>
          <c:orientation val="minMax"/>
        </c:scaling>
        <c:delete val="1"/>
        <c:axPos val="b"/>
        <c:numFmt formatCode="General" sourceLinked="1"/>
        <c:majorTickMark val="out"/>
        <c:minorTickMark val="none"/>
        <c:tickLblPos val="nextTo"/>
        <c:crossAx val="-20549783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7.4896521152778561E-3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0.40215129393192584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0.11211677405363307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1.1704831529784343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9.8540628753059245E-2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54965872"/>
        <c:axId val="-2054966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6.2967355405880703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2054964784"/>
        <c:axId val="-2054965328"/>
      </c:scatterChart>
      <c:catAx>
        <c:axId val="-2054965872"/>
        <c:scaling>
          <c:orientation val="minMax"/>
        </c:scaling>
        <c:delete val="1"/>
        <c:axPos val="l"/>
        <c:numFmt formatCode="General" sourceLinked="1"/>
        <c:majorTickMark val="out"/>
        <c:minorTickMark val="none"/>
        <c:tickLblPos val="nextTo"/>
        <c:crossAx val="-2054966960"/>
        <c:crosses val="autoZero"/>
        <c:auto val="1"/>
        <c:lblAlgn val="ctr"/>
        <c:lblOffset val="100"/>
        <c:noMultiLvlLbl val="0"/>
      </c:catAx>
      <c:valAx>
        <c:axId val="-2054966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4965872"/>
        <c:crosses val="autoZero"/>
        <c:crossBetween val="between"/>
      </c:valAx>
      <c:valAx>
        <c:axId val="-2054965328"/>
        <c:scaling>
          <c:orientation val="minMax"/>
          <c:min val="0"/>
        </c:scaling>
        <c:delete val="1"/>
        <c:axPos val="r"/>
        <c:numFmt formatCode="#;;0" sourceLinked="0"/>
        <c:majorTickMark val="out"/>
        <c:minorTickMark val="none"/>
        <c:tickLblPos val="nextTo"/>
        <c:crossAx val="-2054964784"/>
        <c:crosses val="max"/>
        <c:crossBetween val="midCat"/>
        <c:majorUnit val="1"/>
      </c:valAx>
      <c:valAx>
        <c:axId val="-2054964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4965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1.4118828786860327E-2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0.37364144313488623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0.10416844080605792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1.0875036859087306</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0.10416844080605792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0.13916474415633751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054977840"/>
        <c:axId val="-20549767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7.6009673455909503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2054978928"/>
        <c:axId val="-2054979472"/>
      </c:scatterChart>
      <c:catAx>
        <c:axId val="-2054977840"/>
        <c:scaling>
          <c:orientation val="minMax"/>
        </c:scaling>
        <c:delete val="1"/>
        <c:axPos val="l"/>
        <c:numFmt formatCode="General" sourceLinked="1"/>
        <c:majorTickMark val="out"/>
        <c:minorTickMark val="none"/>
        <c:tickLblPos val="nextTo"/>
        <c:crossAx val="-2054976752"/>
        <c:crosses val="autoZero"/>
        <c:auto val="1"/>
        <c:lblAlgn val="ctr"/>
        <c:lblOffset val="100"/>
        <c:noMultiLvlLbl val="0"/>
      </c:catAx>
      <c:valAx>
        <c:axId val="-20549767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4977840"/>
        <c:crosses val="autoZero"/>
        <c:crossBetween val="between"/>
      </c:valAx>
      <c:valAx>
        <c:axId val="-2054979472"/>
        <c:scaling>
          <c:orientation val="minMax"/>
          <c:min val="0"/>
        </c:scaling>
        <c:delete val="1"/>
        <c:axPos val="r"/>
        <c:numFmt formatCode="#;;0" sourceLinked="0"/>
        <c:majorTickMark val="out"/>
        <c:minorTickMark val="none"/>
        <c:tickLblPos val="nextTo"/>
        <c:crossAx val="-2054978928"/>
        <c:crosses val="max"/>
        <c:crossBetween val="midCat"/>
        <c:majorUnit val="1"/>
      </c:valAx>
      <c:valAx>
        <c:axId val="-20549789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54979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8.2140680209591643E-2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7.9800328831589162E-2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0.83310406750404997</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7.9800328831590051E-2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9.1008205559360178E-2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054976208"/>
        <c:axId val="-2054975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8.7149142124197692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2054968048"/>
        <c:axId val="-2054975120"/>
      </c:scatterChart>
      <c:catAx>
        <c:axId val="-2054976208"/>
        <c:scaling>
          <c:orientation val="minMax"/>
        </c:scaling>
        <c:delete val="1"/>
        <c:axPos val="l"/>
        <c:numFmt formatCode="General" sourceLinked="1"/>
        <c:majorTickMark val="out"/>
        <c:minorTickMark val="none"/>
        <c:tickLblPos val="nextTo"/>
        <c:crossAx val="-2054975664"/>
        <c:crosses val="autoZero"/>
        <c:auto val="1"/>
        <c:lblAlgn val="ctr"/>
        <c:lblOffset val="100"/>
        <c:noMultiLvlLbl val="0"/>
      </c:catAx>
      <c:valAx>
        <c:axId val="-2054975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4976208"/>
        <c:crosses val="autoZero"/>
        <c:crossBetween val="between"/>
      </c:valAx>
      <c:valAx>
        <c:axId val="-2054975120"/>
        <c:scaling>
          <c:orientation val="minMax"/>
          <c:min val="0"/>
        </c:scaling>
        <c:delete val="1"/>
        <c:axPos val="r"/>
        <c:numFmt formatCode="#;;0" sourceLinked="0"/>
        <c:majorTickMark val="out"/>
        <c:minorTickMark val="none"/>
        <c:tickLblPos val="nextTo"/>
        <c:crossAx val="-2054968048"/>
        <c:crosses val="max"/>
        <c:crossBetween val="midCat"/>
        <c:majorUnit val="1"/>
      </c:valAx>
      <c:valAx>
        <c:axId val="-20549680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54975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2054972400"/>
        <c:axId val="-2054968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7.46309710713866</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2054971312"/>
        <c:axId val="-2054967504"/>
      </c:barChart>
      <c:catAx>
        <c:axId val="-2054972400"/>
        <c:scaling>
          <c:orientation val="minMax"/>
        </c:scaling>
        <c:delete val="1"/>
        <c:axPos val="b"/>
        <c:numFmt formatCode="General" sourceLinked="1"/>
        <c:majorTickMark val="none"/>
        <c:minorTickMark val="none"/>
        <c:tickLblPos val="nextTo"/>
        <c:crossAx val="-2054968592"/>
        <c:crosses val="autoZero"/>
        <c:auto val="1"/>
        <c:lblAlgn val="ctr"/>
        <c:lblOffset val="100"/>
        <c:noMultiLvlLbl val="0"/>
      </c:catAx>
      <c:valAx>
        <c:axId val="-2054968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4972400"/>
        <c:crosses val="autoZero"/>
        <c:crossBetween val="between"/>
      </c:valAx>
      <c:valAx>
        <c:axId val="-20549675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4971312"/>
        <c:crosses val="max"/>
        <c:crossBetween val="between"/>
      </c:valAx>
      <c:catAx>
        <c:axId val="-2054971312"/>
        <c:scaling>
          <c:orientation val="minMax"/>
        </c:scaling>
        <c:delete val="1"/>
        <c:axPos val="b"/>
        <c:numFmt formatCode="General" sourceLinked="1"/>
        <c:majorTickMark val="out"/>
        <c:minorTickMark val="none"/>
        <c:tickLblPos val="nextTo"/>
        <c:crossAx val="-20549675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0.29766279049142241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9.3208036267573569E-2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0.97307862355376606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9.3208036267573569E-2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6.0523877653274383E-2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54969680"/>
        <c:axId val="-2052939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7.46309710713866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2052941344"/>
        <c:axId val="-2052946240"/>
      </c:scatterChart>
      <c:catAx>
        <c:axId val="-2054969680"/>
        <c:scaling>
          <c:orientation val="minMax"/>
        </c:scaling>
        <c:delete val="1"/>
        <c:axPos val="l"/>
        <c:numFmt formatCode="General" sourceLinked="1"/>
        <c:majorTickMark val="out"/>
        <c:minorTickMark val="none"/>
        <c:tickLblPos val="nextTo"/>
        <c:crossAx val="-2052939168"/>
        <c:crosses val="autoZero"/>
        <c:auto val="1"/>
        <c:lblAlgn val="ctr"/>
        <c:lblOffset val="100"/>
        <c:noMultiLvlLbl val="0"/>
      </c:catAx>
      <c:valAx>
        <c:axId val="-2052939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4969680"/>
        <c:crosses val="autoZero"/>
        <c:crossBetween val="between"/>
      </c:valAx>
      <c:valAx>
        <c:axId val="-2052946240"/>
        <c:scaling>
          <c:orientation val="minMax"/>
          <c:min val="0"/>
        </c:scaling>
        <c:delete val="1"/>
        <c:axPos val="r"/>
        <c:numFmt formatCode="#;;0" sourceLinked="0"/>
        <c:majorTickMark val="out"/>
        <c:minorTickMark val="none"/>
        <c:tickLblPos val="nextTo"/>
        <c:crossAx val="-2052941344"/>
        <c:crosses val="max"/>
        <c:crossBetween val="midCat"/>
        <c:majorUnit val="1"/>
      </c:valAx>
      <c:valAx>
        <c:axId val="-2052941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2946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2052945696"/>
        <c:axId val="-20529451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7.2299060095666601</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2052934272"/>
        <c:axId val="-2052933728"/>
      </c:barChart>
      <c:catAx>
        <c:axId val="-2052945696"/>
        <c:scaling>
          <c:orientation val="minMax"/>
        </c:scaling>
        <c:delete val="1"/>
        <c:axPos val="b"/>
        <c:numFmt formatCode="General" sourceLinked="1"/>
        <c:majorTickMark val="none"/>
        <c:minorTickMark val="none"/>
        <c:tickLblPos val="nextTo"/>
        <c:crossAx val="-2052945152"/>
        <c:crosses val="autoZero"/>
        <c:auto val="1"/>
        <c:lblAlgn val="ctr"/>
        <c:lblOffset val="100"/>
        <c:noMultiLvlLbl val="0"/>
      </c:catAx>
      <c:valAx>
        <c:axId val="-20529451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2945696"/>
        <c:crosses val="autoZero"/>
        <c:crossBetween val="between"/>
      </c:valAx>
      <c:valAx>
        <c:axId val="-20529337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2934272"/>
        <c:crosses val="max"/>
        <c:crossBetween val="between"/>
      </c:valAx>
      <c:catAx>
        <c:axId val="-2052934272"/>
        <c:scaling>
          <c:orientation val="minMax"/>
        </c:scaling>
        <c:delete val="1"/>
        <c:axPos val="b"/>
        <c:numFmt formatCode="General" sourceLinked="1"/>
        <c:majorTickMark val="out"/>
        <c:minorTickMark val="none"/>
        <c:tickLblPos val="nextTo"/>
        <c:crossAx val="-20529337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0.31766373670293291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0.32620468466578867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9.094342720702997E-2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0.94943642749681345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9.094342720702997E-2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0.1898216887688351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52946784"/>
        <c:axId val="-2052942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7.2299060095666601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2052933184"/>
        <c:axId val="-2052937536"/>
      </c:scatterChart>
      <c:catAx>
        <c:axId val="-2052946784"/>
        <c:scaling>
          <c:orientation val="minMax"/>
        </c:scaling>
        <c:delete val="1"/>
        <c:axPos val="l"/>
        <c:numFmt formatCode="General" sourceLinked="1"/>
        <c:majorTickMark val="out"/>
        <c:minorTickMark val="none"/>
        <c:tickLblPos val="nextTo"/>
        <c:crossAx val="-2052942976"/>
        <c:crosses val="autoZero"/>
        <c:auto val="1"/>
        <c:lblAlgn val="ctr"/>
        <c:lblOffset val="100"/>
        <c:noMultiLvlLbl val="0"/>
      </c:catAx>
      <c:valAx>
        <c:axId val="-2052942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52946784"/>
        <c:crosses val="autoZero"/>
        <c:crossBetween val="between"/>
      </c:valAx>
      <c:valAx>
        <c:axId val="-2052937536"/>
        <c:scaling>
          <c:orientation val="minMax"/>
          <c:min val="0"/>
        </c:scaling>
        <c:delete val="1"/>
        <c:axPos val="r"/>
        <c:numFmt formatCode="#;;0" sourceLinked="0"/>
        <c:majorTickMark val="out"/>
        <c:minorTickMark val="none"/>
        <c:tickLblPos val="nextTo"/>
        <c:crossAx val="-2052933184"/>
        <c:crosses val="max"/>
        <c:crossBetween val="midCat"/>
        <c:majorUnit val="1"/>
      </c:valAx>
      <c:valAx>
        <c:axId val="-20529331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529375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0.22727272727272727</c:v>
                </c:pt>
                <c:pt idx="1">
                  <c:v>0</c:v>
                </c:pt>
                <c:pt idx="2">
                  <c:v>0.71212121212121215</c:v>
                </c:pt>
                <c:pt idx="3">
                  <c:v>0</c:v>
                </c:pt>
                <c:pt idx="4">
                  <c:v>3.0303030303030303E-3</c:v>
                </c:pt>
                <c:pt idx="5">
                  <c:v>3.0303030303030303E-3</c:v>
                </c:pt>
                <c:pt idx="6">
                  <c:v>0</c:v>
                </c:pt>
                <c:pt idx="7">
                  <c:v>3.6363636363636362E-2</c:v>
                </c:pt>
                <c:pt idx="8">
                  <c:v>1.8181818181818181E-2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51672704"/>
        <c:axId val="-51665632"/>
      </c:barChart>
      <c:valAx>
        <c:axId val="-51665632"/>
        <c:scaling>
          <c:orientation val="minMax"/>
        </c:scaling>
        <c:delete val="1"/>
        <c:axPos val="t"/>
        <c:numFmt formatCode="0%" sourceLinked="1"/>
        <c:majorTickMark val="out"/>
        <c:minorTickMark val="none"/>
        <c:tickLblPos val="nextTo"/>
        <c:crossAx val="-51672704"/>
        <c:crosses val="autoZero"/>
        <c:crossBetween val="between"/>
      </c:valAx>
      <c:catAx>
        <c:axId val="-51672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66563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7.9440289440905998</c:v>
                </c:pt>
                <c:pt idx="1">
                  <c:v>8.0407634535891503</c:v>
                </c:pt>
                <c:pt idx="2">
                  <c:v>7.9488255920583102</c:v>
                </c:pt>
                <c:pt idx="3">
                  <c:v>7.7362237521578203</c:v>
                </c:pt>
                <c:pt idx="4">
                  <c:v>7.8299643109950603</c:v>
                </c:pt>
                <c:pt idx="5">
                  <c:v>8.2090684445190298</c:v>
                </c:pt>
                <c:pt idx="6">
                  <c:v>7.9312240095472699</c:v>
                </c:pt>
                <c:pt idx="7">
                  <c:v>7.70236925957939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2932640"/>
        <c:axId val="-2052936992"/>
      </c:lineChart>
      <c:catAx>
        <c:axId val="-20529326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6992"/>
        <c:crosses val="autoZero"/>
        <c:auto val="1"/>
        <c:lblAlgn val="ctr"/>
        <c:lblOffset val="100"/>
        <c:noMultiLvlLbl val="0"/>
      </c:catAx>
      <c:valAx>
        <c:axId val="-2052936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264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7.1014268801125402</c:v>
                </c:pt>
                <c:pt idx="1">
                  <c:v>7.3286284663865002</c:v>
                </c:pt>
                <c:pt idx="2">
                  <c:v>7.8365215939278201</c:v>
                </c:pt>
                <c:pt idx="3">
                  <c:v>7.2522789275546096</c:v>
                </c:pt>
                <c:pt idx="4">
                  <c:v>7.2120964954273097</c:v>
                </c:pt>
                <c:pt idx="5">
                  <c:v>7.4864571086004199</c:v>
                </c:pt>
                <c:pt idx="6">
                  <c:v>7.5451501246861303</c:v>
                </c:pt>
                <c:pt idx="7">
                  <c:v>7.3970082176391498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52939712"/>
        <c:axId val="-2052947872"/>
      </c:lineChart>
      <c:catAx>
        <c:axId val="-2052939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7872"/>
        <c:crosses val="autoZero"/>
        <c:auto val="1"/>
        <c:lblAlgn val="ctr"/>
        <c:lblOffset val="100"/>
        <c:noMultiLvlLbl val="0"/>
      </c:catAx>
      <c:valAx>
        <c:axId val="-2052947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9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7.4579420163627299</c:v>
                </c:pt>
                <c:pt idx="1">
                  <c:v>7.8225398223372498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2944608"/>
        <c:axId val="-2052947328"/>
      </c:lineChart>
      <c:catAx>
        <c:axId val="-2052944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7328"/>
        <c:crosses val="autoZero"/>
        <c:auto val="1"/>
        <c:lblAlgn val="ctr"/>
        <c:lblOffset val="100"/>
        <c:noMultiLvlLbl val="0"/>
      </c:catAx>
      <c:valAx>
        <c:axId val="-20529473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46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7.7678982028780803</c:v>
                </c:pt>
                <c:pt idx="1">
                  <c:v>7.9960257940666599</c:v>
                </c:pt>
                <c:pt idx="2">
                  <c:v>8.2706570032767797</c:v>
                </c:pt>
                <c:pt idx="3">
                  <c:v>8.2342437786647107</c:v>
                </c:pt>
                <c:pt idx="4">
                  <c:v>8.7111169400448194</c:v>
                </c:pt>
                <c:pt idx="5">
                  <c:v>8.6345909786914401</c:v>
                </c:pt>
                <c:pt idx="6">
                  <c:v>8.1142382865137606</c:v>
                </c:pt>
                <c:pt idx="7">
                  <c:v>9.0778302241575304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2944064"/>
        <c:axId val="-2052936448"/>
      </c:lineChart>
      <c:catAx>
        <c:axId val="-20529440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6448"/>
        <c:crosses val="autoZero"/>
        <c:auto val="1"/>
        <c:lblAlgn val="ctr"/>
        <c:lblOffset val="100"/>
        <c:noMultiLvlLbl val="0"/>
      </c:catAx>
      <c:valAx>
        <c:axId val="-20529364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40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9.95975345216862</c:v>
                </c:pt>
                <c:pt idx="1">
                  <c:v>9.7218546586985504</c:v>
                </c:pt>
                <c:pt idx="2">
                  <c:v>9.8804124343631603</c:v>
                </c:pt>
                <c:pt idx="3">
                  <c:v>9.7304375194614803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52938624"/>
        <c:axId val="-2052943520"/>
      </c:lineChart>
      <c:catAx>
        <c:axId val="-2052938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3520"/>
        <c:crosses val="autoZero"/>
        <c:auto val="1"/>
        <c:lblAlgn val="ctr"/>
        <c:lblOffset val="100"/>
        <c:noMultiLvlLbl val="0"/>
      </c:catAx>
      <c:valAx>
        <c:axId val="-20529435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8624"/>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8.2203656635208304</c:v>
                </c:pt>
                <c:pt idx="1">
                  <c:v>8.4552997762393396</c:v>
                </c:pt>
                <c:pt idx="2">
                  <c:v>8.5682767112797702</c:v>
                </c:pt>
                <c:pt idx="3">
                  <c:v>8.1598609086888896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2942432"/>
        <c:axId val="-2052941888"/>
      </c:lineChart>
      <c:catAx>
        <c:axId val="-2052942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1888"/>
        <c:crosses val="autoZero"/>
        <c:auto val="1"/>
        <c:lblAlgn val="ctr"/>
        <c:lblOffset val="100"/>
        <c:noMultiLvlLbl val="0"/>
      </c:catAx>
      <c:valAx>
        <c:axId val="-2052941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24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5.9914572321722597</c:v>
                </c:pt>
                <c:pt idx="1">
                  <c:v>5.9938307728222204</c:v>
                </c:pt>
                <c:pt idx="2">
                  <c:v>6.6620166162441796</c:v>
                </c:pt>
                <c:pt idx="3">
                  <c:v>6.7066028332858396</c:v>
                </c:pt>
                <c:pt idx="4">
                  <c:v>6.7087771489115902</c:v>
                </c:pt>
                <c:pt idx="5">
                  <c:v>7.03394880518377</c:v>
                </c:pt>
                <c:pt idx="6">
                  <c:v>6.7444772150362899</c:v>
                </c:pt>
                <c:pt idx="7">
                  <c:v>7.04825420692777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2940800"/>
        <c:axId val="-2052940256"/>
      </c:lineChart>
      <c:catAx>
        <c:axId val="-2052940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0256"/>
        <c:crosses val="autoZero"/>
        <c:auto val="1"/>
        <c:lblAlgn val="ctr"/>
        <c:lblOffset val="100"/>
        <c:noMultiLvlLbl val="0"/>
      </c:catAx>
      <c:valAx>
        <c:axId val="-20529402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4080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7.7885363087540798</c:v>
                </c:pt>
                <c:pt idx="1">
                  <c:v>8.1077330800073995</c:v>
                </c:pt>
                <c:pt idx="2">
                  <c:v>8.1663857715777208</c:v>
                </c:pt>
                <c:pt idx="3">
                  <c:v>7.6854987519286198</c:v>
                </c:pt>
                <c:pt idx="4">
                  <c:v>7.9890077443039997</c:v>
                </c:pt>
                <c:pt idx="5">
                  <c:v>7.8426374158746697</c:v>
                </c:pt>
                <c:pt idx="6">
                  <c:v>7.7990480085684304</c:v>
                </c:pt>
                <c:pt idx="7">
                  <c:v>8.0008525545464106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52935904"/>
        <c:axId val="-2052935360"/>
      </c:lineChart>
      <c:catAx>
        <c:axId val="-20529359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5360"/>
        <c:crosses val="autoZero"/>
        <c:auto val="1"/>
        <c:lblAlgn val="ctr"/>
        <c:lblOffset val="100"/>
        <c:noMultiLvlLbl val="0"/>
      </c:catAx>
      <c:valAx>
        <c:axId val="-20529353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59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7.2655389214070096</c:v>
                </c:pt>
                <c:pt idx="1">
                  <c:v>6.95178787787383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2938080"/>
        <c:axId val="-2052934816"/>
      </c:lineChart>
      <c:catAx>
        <c:axId val="-2052938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4816"/>
        <c:crosses val="autoZero"/>
        <c:auto val="1"/>
        <c:lblAlgn val="ctr"/>
        <c:lblOffset val="100"/>
        <c:noMultiLvlLbl val="0"/>
      </c:catAx>
      <c:valAx>
        <c:axId val="-2052934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2938080"/>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7.6055036649048997</c:v>
                </c:pt>
                <c:pt idx="1">
                  <c:v>7.31314713293742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56656"/>
        <c:axId val="-2050963728"/>
      </c:lineChart>
      <c:catAx>
        <c:axId val="-2050956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63728"/>
        <c:crosses val="autoZero"/>
        <c:auto val="1"/>
        <c:lblAlgn val="ctr"/>
        <c:lblOffset val="100"/>
        <c:noMultiLvlLbl val="0"/>
      </c:catAx>
      <c:valAx>
        <c:axId val="-2050963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6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5</c:v>
                </c:pt>
                <c:pt idx="1">
                  <c:v>7</c:v>
                </c:pt>
                <c:pt idx="2">
                  <c:v>5</c:v>
                </c:pt>
                <c:pt idx="3">
                  <c:v>11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51680320"/>
        <c:axId val="-51671072"/>
      </c:barChart>
      <c:valAx>
        <c:axId val="-51671072"/>
        <c:scaling>
          <c:orientation val="minMax"/>
        </c:scaling>
        <c:delete val="1"/>
        <c:axPos val="t"/>
        <c:numFmt formatCode="0" sourceLinked="1"/>
        <c:majorTickMark val="out"/>
        <c:minorTickMark val="none"/>
        <c:tickLblPos val="nextTo"/>
        <c:crossAx val="-51680320"/>
        <c:crosses val="autoZero"/>
        <c:crossBetween val="between"/>
      </c:valAx>
      <c:catAx>
        <c:axId val="-516803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67107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8.3217914647615903</c:v>
                </c:pt>
                <c:pt idx="1">
                  <c:v>8.2306402325744994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41424"/>
        <c:axId val="-2050946864"/>
      </c:lineChart>
      <c:catAx>
        <c:axId val="-20509414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6864"/>
        <c:crosses val="autoZero"/>
        <c:auto val="1"/>
        <c:lblAlgn val="ctr"/>
        <c:lblOffset val="100"/>
        <c:noMultiLvlLbl val="0"/>
      </c:catAx>
      <c:valAx>
        <c:axId val="-2050946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14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9.0097298826651606</c:v>
                </c:pt>
                <c:pt idx="1">
                  <c:v>8.6930601023595404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38704"/>
        <c:axId val="-2050949584"/>
      </c:lineChart>
      <c:catAx>
        <c:axId val="-20509387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9584"/>
        <c:crosses val="autoZero"/>
        <c:auto val="1"/>
        <c:lblAlgn val="ctr"/>
        <c:lblOffset val="100"/>
        <c:noMultiLvlLbl val="0"/>
      </c:catAx>
      <c:valAx>
        <c:axId val="-2050949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387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7.6273545048293201</c:v>
                </c:pt>
                <c:pt idx="1">
                  <c:v>7.7977144129776796</c:v>
                </c:pt>
                <c:pt idx="2">
                  <c:v>8.1231618042752896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33808"/>
        <c:axId val="-2050939792"/>
      </c:lineChart>
      <c:catAx>
        <c:axId val="-20509338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39792"/>
        <c:crosses val="autoZero"/>
        <c:auto val="1"/>
        <c:lblAlgn val="ctr"/>
        <c:lblOffset val="100"/>
        <c:noMultiLvlLbl val="0"/>
      </c:catAx>
      <c:valAx>
        <c:axId val="-20509397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338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5.7351584349103204</c:v>
                </c:pt>
                <c:pt idx="1">
                  <c:v>6.4317069554097399</c:v>
                </c:pt>
                <c:pt idx="2">
                  <c:v>6.7284336318547302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50964816"/>
        <c:axId val="-2050955568"/>
      </c:lineChart>
      <c:catAx>
        <c:axId val="-2050964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5568"/>
        <c:crosses val="autoZero"/>
        <c:auto val="1"/>
        <c:lblAlgn val="ctr"/>
        <c:lblOffset val="100"/>
        <c:noMultiLvlLbl val="0"/>
      </c:catAx>
      <c:valAx>
        <c:axId val="-20509555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64816"/>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7.1730295079934097</c:v>
                </c:pt>
                <c:pt idx="1">
                  <c:v>8.1992440715367394</c:v>
                </c:pt>
                <c:pt idx="2">
                  <c:v>8.1396082304697295</c:v>
                </c:pt>
                <c:pt idx="3">
                  <c:v>7.9373854878526799</c:v>
                </c:pt>
                <c:pt idx="4">
                  <c:v>8.6346755185642596</c:v>
                </c:pt>
                <c:pt idx="5">
                  <c:v>7.9981932526370301</c:v>
                </c:pt>
                <c:pt idx="6">
                  <c:v>8.1178875027821693</c:v>
                </c:pt>
                <c:pt idx="7">
                  <c:v>7.8599943044226599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49040"/>
        <c:axId val="-2050944688"/>
      </c:lineChart>
      <c:catAx>
        <c:axId val="-2050949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4688"/>
        <c:crosses val="autoZero"/>
        <c:auto val="1"/>
        <c:lblAlgn val="ctr"/>
        <c:lblOffset val="100"/>
        <c:noMultiLvlLbl val="0"/>
      </c:catAx>
      <c:valAx>
        <c:axId val="-2050944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904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8.2239253440740097</c:v>
                </c:pt>
                <c:pt idx="1">
                  <c:v>7.5422931171086098</c:v>
                </c:pt>
                <c:pt idx="2">
                  <c:v>8.1297252815494101</c:v>
                </c:pt>
                <c:pt idx="3">
                  <c:v>8.5446496102458305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50940880"/>
        <c:axId val="-2050934352"/>
      </c:lineChart>
      <c:catAx>
        <c:axId val="-2050940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34352"/>
        <c:crosses val="autoZero"/>
        <c:auto val="1"/>
        <c:lblAlgn val="ctr"/>
        <c:lblOffset val="100"/>
        <c:noMultiLvlLbl val="0"/>
      </c:catAx>
      <c:valAx>
        <c:axId val="-2050934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08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8.7137071658570893</c:v>
                </c:pt>
                <c:pt idx="1">
                  <c:v>8.2289117086627996</c:v>
                </c:pt>
                <c:pt idx="2">
                  <c:v>8.6531645697873696</c:v>
                </c:pt>
                <c:pt idx="3">
                  <c:v>8.7635058403651005</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50957200"/>
        <c:axId val="-2050938160"/>
      </c:lineChart>
      <c:catAx>
        <c:axId val="-20509572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38160"/>
        <c:crosses val="autoZero"/>
        <c:auto val="1"/>
        <c:lblAlgn val="ctr"/>
        <c:lblOffset val="100"/>
        <c:noMultiLvlLbl val="0"/>
      </c:catAx>
      <c:valAx>
        <c:axId val="-20509381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72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4.5712553896357901</c:v>
                </c:pt>
                <c:pt idx="1">
                  <c:v>5.2716418329642503</c:v>
                </c:pt>
                <c:pt idx="2">
                  <c:v>5.08926847255512</c:v>
                </c:pt>
                <c:pt idx="3">
                  <c:v>4.7979678584052099</c:v>
                </c:pt>
                <c:pt idx="4">
                  <c:v>4.4147515432445701</c:v>
                </c:pt>
                <c:pt idx="5">
                  <c:v>5.4144548348400399</c:v>
                </c:pt>
                <c:pt idx="6">
                  <c:v>5.3327310089806303</c:v>
                </c:pt>
                <c:pt idx="7">
                  <c:v>4.24322349001958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54480"/>
        <c:axId val="-2050958288"/>
      </c:lineChart>
      <c:catAx>
        <c:axId val="-2050954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8288"/>
        <c:crosses val="autoZero"/>
        <c:auto val="1"/>
        <c:lblAlgn val="ctr"/>
        <c:lblOffset val="100"/>
        <c:noMultiLvlLbl val="0"/>
      </c:catAx>
      <c:valAx>
        <c:axId val="-2050958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44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5.9581720302275203</c:v>
                </c:pt>
                <c:pt idx="1">
                  <c:v>5.5045360554508296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60464"/>
        <c:axId val="-2050940336"/>
      </c:lineChart>
      <c:catAx>
        <c:axId val="-20509604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0336"/>
        <c:crosses val="autoZero"/>
        <c:auto val="1"/>
        <c:lblAlgn val="ctr"/>
        <c:lblOffset val="100"/>
        <c:noMultiLvlLbl val="0"/>
      </c:catAx>
      <c:valAx>
        <c:axId val="-2050940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604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5.9596504296393897</c:v>
                </c:pt>
                <c:pt idx="1">
                  <c:v>4.8354841257676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43600"/>
        <c:axId val="-2050943056"/>
      </c:lineChart>
      <c:catAx>
        <c:axId val="-20509436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3056"/>
        <c:crosses val="autoZero"/>
        <c:auto val="1"/>
        <c:lblAlgn val="ctr"/>
        <c:lblOffset val="100"/>
        <c:noMultiLvlLbl val="0"/>
      </c:catAx>
      <c:valAx>
        <c:axId val="-20509430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36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22</c:v>
                </c:pt>
                <c:pt idx="2">
                  <c:v>2</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51678144"/>
        <c:axId val="-51668352"/>
      </c:barChart>
      <c:valAx>
        <c:axId val="-51668352"/>
        <c:scaling>
          <c:orientation val="minMax"/>
        </c:scaling>
        <c:delete val="1"/>
        <c:axPos val="t"/>
        <c:numFmt formatCode="0" sourceLinked="1"/>
        <c:majorTickMark val="out"/>
        <c:minorTickMark val="none"/>
        <c:tickLblPos val="nextTo"/>
        <c:crossAx val="-51678144"/>
        <c:crosses val="autoZero"/>
        <c:crossBetween val="between"/>
      </c:valAx>
      <c:catAx>
        <c:axId val="-516781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16683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6.9314781850531704</c:v>
                </c:pt>
                <c:pt idx="1">
                  <c:v>7.1209426795951796</c:v>
                </c:pt>
                <c:pt idx="2">
                  <c:v>7.5374688050009597</c:v>
                </c:pt>
                <c:pt idx="3">
                  <c:v>6.89627401357059</c:v>
                </c:pt>
                <c:pt idx="4">
                  <c:v>7.2145333468746404</c:v>
                </c:pt>
                <c:pt idx="5">
                  <c:v>7.5898973089280197</c:v>
                </c:pt>
                <c:pt idx="6">
                  <c:v>7.8330057796950801</c:v>
                </c:pt>
                <c:pt idx="7">
                  <c:v>7.1071474110934396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48496"/>
        <c:axId val="-2050961008"/>
      </c:lineChart>
      <c:catAx>
        <c:axId val="-20509484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61008"/>
        <c:crosses val="autoZero"/>
        <c:auto val="1"/>
        <c:lblAlgn val="ctr"/>
        <c:lblOffset val="100"/>
        <c:noMultiLvlLbl val="0"/>
      </c:catAx>
      <c:valAx>
        <c:axId val="-20509610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8496"/>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3.1009244760620498</c:v>
                </c:pt>
                <c:pt idx="1">
                  <c:v>2.9481026805305701</c:v>
                </c:pt>
                <c:pt idx="2">
                  <c:v>3.2170870772518199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47952"/>
        <c:axId val="-2050959920"/>
      </c:lineChart>
      <c:catAx>
        <c:axId val="-20509479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9920"/>
        <c:crosses val="autoZero"/>
        <c:auto val="1"/>
        <c:lblAlgn val="ctr"/>
        <c:lblOffset val="100"/>
        <c:noMultiLvlLbl val="0"/>
      </c:catAx>
      <c:valAx>
        <c:axId val="-20509599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79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6.0658404197098204</c:v>
                </c:pt>
                <c:pt idx="1">
                  <c:v>6.7157063916335096</c:v>
                </c:pt>
                <c:pt idx="2">
                  <c:v>6.5155914751031601</c:v>
                </c:pt>
                <c:pt idx="3">
                  <c:v>6.1647349803035603</c:v>
                </c:pt>
                <c:pt idx="4">
                  <c:v>6.8117859295660104</c:v>
                </c:pt>
                <c:pt idx="5">
                  <c:v>6.6318130442700598</c:v>
                </c:pt>
                <c:pt idx="6">
                  <c:v>7.1410763572309897</c:v>
                </c:pt>
                <c:pt idx="7">
                  <c:v>6.29673554058808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39248"/>
        <c:axId val="-2050952304"/>
      </c:lineChart>
      <c:catAx>
        <c:axId val="-2050939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2304"/>
        <c:crosses val="autoZero"/>
        <c:auto val="1"/>
        <c:lblAlgn val="ctr"/>
        <c:lblOffset val="100"/>
        <c:noMultiLvlLbl val="0"/>
      </c:catAx>
      <c:valAx>
        <c:axId val="-20509523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392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8.1426124195966008</c:v>
                </c:pt>
                <c:pt idx="1">
                  <c:v>8.7847417257856009</c:v>
                </c:pt>
                <c:pt idx="2">
                  <c:v>8.7242834735779002</c:v>
                </c:pt>
                <c:pt idx="3">
                  <c:v>8.3181721572035894</c:v>
                </c:pt>
                <c:pt idx="4">
                  <c:v>8.8673000377636502</c:v>
                </c:pt>
                <c:pt idx="5">
                  <c:v>9.0073692691296507</c:v>
                </c:pt>
                <c:pt idx="6">
                  <c:v>8.9702394436488007</c:v>
                </c:pt>
                <c:pt idx="7">
                  <c:v>8.7149142124197798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65360"/>
        <c:axId val="-2050942512"/>
      </c:lineChart>
      <c:catAx>
        <c:axId val="-20509653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42512"/>
        <c:crosses val="autoZero"/>
        <c:auto val="1"/>
        <c:lblAlgn val="ctr"/>
        <c:lblOffset val="100"/>
        <c:noMultiLvlLbl val="0"/>
      </c:catAx>
      <c:valAx>
        <c:axId val="-20509425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6536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6.77465924856239</c:v>
                </c:pt>
                <c:pt idx="1">
                  <c:v>6.9718888951465399</c:v>
                </c:pt>
                <c:pt idx="2">
                  <c:v>7.4461415097957397</c:v>
                </c:pt>
                <c:pt idx="3">
                  <c:v>7.2640692775081197</c:v>
                </c:pt>
                <c:pt idx="4">
                  <c:v>7.5405936987131703</c:v>
                </c:pt>
                <c:pt idx="5">
                  <c:v>7.6563724970927201</c:v>
                </c:pt>
                <c:pt idx="6">
                  <c:v>7.7748814646745901</c:v>
                </c:pt>
                <c:pt idx="7">
                  <c:v>7.46309710713866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50955024"/>
        <c:axId val="-2050957744"/>
      </c:lineChart>
      <c:catAx>
        <c:axId val="-2050955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7744"/>
        <c:crosses val="autoZero"/>
        <c:auto val="1"/>
        <c:lblAlgn val="ctr"/>
        <c:lblOffset val="100"/>
        <c:noMultiLvlLbl val="0"/>
      </c:catAx>
      <c:valAx>
        <c:axId val="-20509577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50955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8.1598609086888896</c:v>
                </c:pt>
                <c:pt idx="1">
                  <c:v>9.7304375194614803</c:v>
                </c:pt>
                <c:pt idx="2">
                  <c:v>4.24322349001958</c:v>
                </c:pt>
                <c:pt idx="3">
                  <c:v>6.95178787787383</c:v>
                </c:pt>
                <c:pt idx="4">
                  <c:v>7.8599943044226599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1676512"/>
        <c:axId val="-516759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8.2547224203229117</c:v>
                </c:pt>
                <c:pt idx="1">
                  <c:v>9.6299634939740137</c:v>
                </c:pt>
                <c:pt idx="2">
                  <c:v>4.0015035564707926</c:v>
                </c:pt>
                <c:pt idx="3">
                  <c:v>6.6856292351058908</c:v>
                </c:pt>
                <c:pt idx="4">
                  <c:v>7.5451144613105496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1672160"/>
        <c:axId val="-51679776"/>
      </c:barChart>
      <c:catAx>
        <c:axId val="-5167651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51675968"/>
        <c:crosses val="autoZero"/>
        <c:auto val="1"/>
        <c:lblAlgn val="ctr"/>
        <c:lblOffset val="200"/>
        <c:noMultiLvlLbl val="0"/>
      </c:catAx>
      <c:valAx>
        <c:axId val="-516759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1676512"/>
        <c:crosses val="autoZero"/>
        <c:crossBetween val="between"/>
      </c:valAx>
      <c:valAx>
        <c:axId val="-51679776"/>
        <c:scaling>
          <c:orientation val="minMax"/>
          <c:max val="0.70000000000000007"/>
          <c:min val="0"/>
        </c:scaling>
        <c:delete val="1"/>
        <c:axPos val="b"/>
        <c:numFmt formatCode="General" sourceLinked="1"/>
        <c:majorTickMark val="out"/>
        <c:minorTickMark val="none"/>
        <c:tickLblPos val="nextTo"/>
        <c:crossAx val="-51672160"/>
        <c:crosses val="max"/>
        <c:crossBetween val="between"/>
      </c:valAx>
      <c:catAx>
        <c:axId val="-51672160"/>
        <c:scaling>
          <c:orientation val="maxMin"/>
        </c:scaling>
        <c:delete val="1"/>
        <c:axPos val="r"/>
        <c:numFmt formatCode="General" sourceLinked="1"/>
        <c:majorTickMark val="out"/>
        <c:minorTickMark val="none"/>
        <c:tickLblPos val="nextTo"/>
        <c:crossAx val="-5167977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9.0778302241575304</c:v>
                </c:pt>
                <c:pt idx="1">
                  <c:v>8.5446496102458305</c:v>
                </c:pt>
                <c:pt idx="2">
                  <c:v>8.6930601023595298</c:v>
                </c:pt>
                <c:pt idx="3">
                  <c:v>3.2170870772518101</c:v>
                </c:pt>
                <c:pt idx="4">
                  <c:v>7.04825420692777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1679232"/>
        <c:axId val="-5167161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7.341301486506806</c:v>
                </c:pt>
                <c:pt idx="1">
                  <c:v>6.8917896750554029</c:v>
                </c:pt>
                <c:pt idx="2">
                  <c:v>7.3349695576317</c:v>
                </c:pt>
                <c:pt idx="3">
                  <c:v>1.9697908287238159</c:v>
                </c:pt>
                <c:pt idx="4">
                  <c:v>5.986567912826299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1675424"/>
        <c:axId val="-51669984"/>
      </c:barChart>
      <c:catAx>
        <c:axId val="-51679232"/>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51671616"/>
        <c:crosses val="autoZero"/>
        <c:auto val="1"/>
        <c:lblAlgn val="ctr"/>
        <c:lblOffset val="200"/>
        <c:noMultiLvlLbl val="0"/>
      </c:catAx>
      <c:valAx>
        <c:axId val="-5167161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1679232"/>
        <c:crosses val="autoZero"/>
        <c:crossBetween val="between"/>
      </c:valAx>
      <c:valAx>
        <c:axId val="-51669984"/>
        <c:scaling>
          <c:orientation val="minMax"/>
          <c:max val="0.70000000000000007"/>
          <c:min val="0"/>
        </c:scaling>
        <c:delete val="1"/>
        <c:axPos val="b"/>
        <c:numFmt formatCode="General" sourceLinked="1"/>
        <c:majorTickMark val="out"/>
        <c:minorTickMark val="none"/>
        <c:tickLblPos val="nextTo"/>
        <c:crossAx val="-51675424"/>
        <c:crosses val="max"/>
        <c:crossBetween val="between"/>
      </c:valAx>
      <c:catAx>
        <c:axId val="-51675424"/>
        <c:scaling>
          <c:orientation val="maxMin"/>
        </c:scaling>
        <c:delete val="1"/>
        <c:axPos val="r"/>
        <c:numFmt formatCode="General" sourceLinked="1"/>
        <c:majorTickMark val="out"/>
        <c:minorTickMark val="none"/>
        <c:tickLblPos val="nextTo"/>
        <c:crossAx val="-5166998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39562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NQL | </a:t>
            </a:r>
            <a:r>
              <a:rPr lang="en-US" sz="800">
                <a:solidFill>
                  <a:schemeClr val="bg1"/>
                </a:solidFill>
                <a:latin typeface="Arial" panose="020B0604020202020204" pitchFamily="34" charset="0"/>
                <a:cs typeface="Arial" panose="020B0604020202020204" pitchFamily="34" charset="0"/>
              </a:rPr>
              <a:t>NAVIGO Health and Social Care CIC</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39834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NQL | </a:t>
            </a:r>
            <a:r>
              <a:rPr lang="en-US" sz="800">
                <a:solidFill>
                  <a:schemeClr val="bg1"/>
                </a:solidFill>
                <a:latin typeface="Arial" panose="020B0604020202020204" pitchFamily="34" charset="0"/>
                <a:cs typeface="Arial" panose="020B0604020202020204" pitchFamily="34" charset="0"/>
              </a:rPr>
              <a:t>NAVIGO Health and Social Care CIC</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39273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NQL | </a:t>
            </a:r>
            <a:r>
              <a:rPr lang="en-US" sz="800">
                <a:solidFill>
                  <a:schemeClr val="tx1">
                    <a:lumMod val="75000"/>
                    <a:lumOff val="25000"/>
                  </a:schemeClr>
                </a:solidFill>
                <a:latin typeface="Arial" panose="020B0604020202020204" pitchFamily="34" charset="0"/>
                <a:cs typeface="Arial" panose="020B0604020202020204" pitchFamily="34" charset="0"/>
              </a:rPr>
              <a:t>NAVIGO Health and Social Care CIC</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a:latin typeface="Arial" panose="020B0604020202020204" pitchFamily="34" charset="0"/>
                <a:cs typeface="Arial" panose="020B0604020202020204" pitchFamily="34" charset="0"/>
              </a:rPr>
              <a:t>NAVIGO Health and Social Care CIC</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383528270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63465383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4233298323"/>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Q14. Have you agreed with someone from NHS mental health services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36801630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1259166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8653906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164761197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2168838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694761543"/>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148648694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28665013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4018737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630252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4058172033"/>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650889550"/>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940247974"/>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2211122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481242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933976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960740842"/>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936976801"/>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590397590"/>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31938354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786287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9177541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875615725"/>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4271256"/>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324143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853572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0652722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418476594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48202478"/>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19592254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33783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7652126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70190635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54224593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392850266"/>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15919234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139249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930853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975095267"/>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177229464"/>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8319013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84047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41076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239117681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17278524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285794492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486499326"/>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20583574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430474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3599522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226440411"/>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13678023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421524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89504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393473716"/>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707028700"/>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418406836"/>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35940147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794698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534038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333319808"/>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30917195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99979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42277429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73849093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your 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15357000"/>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6602712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559185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77518478"/>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4665360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45379367"/>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8031978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1163014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1894507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8010343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8317534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2988123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6987166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3547384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1316792"/>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6331534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0885864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70096176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52229332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39453113"/>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113701245"/>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82252855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81714158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62008654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14164363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6381230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3034610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565032"/>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5598198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4699606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3911201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0286052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9091746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2798712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15484180"/>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452522880"/>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61864917"/>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89449483"/>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35572377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37099066"/>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04503441"/>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551920082"/>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5899875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00390585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0209131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6139854"/>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760277257"/>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7287566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3199141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0506409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206814292"/>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Q14. Have you agreed with someone from NHS mental health services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Q15. Were you involved as much as you wanted to be in agreeing what care you will receive?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Q29. Were you involved as much as you wanted to be in deciding what NHS talking therapies to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903902121"/>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Q4. In the last 12 months, were care and services available when you needed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Q5. Were you informed how the care and treatment you were receiving would change due to the coronavirus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Q23. Have the possible side effects of your medicines ever been discussed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3816536527"/>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Q7.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Arial" panose="020B0604020202020204" pitchFamily="34" charset="0"/>
                          <a:cs typeface="Arial" panose="020B0604020202020204" pitchFamily="34" charset="0"/>
                        </a:rPr>
                        <a:t>Q37.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a:ln>
                  <a:noFill/>
                </a:ln>
                <a:solidFill>
                  <a:srgbClr val="005EB8"/>
                </a:solidFill>
                <a:effectLst/>
                <a:uLnTx/>
                <a:uFillTx/>
                <a:latin typeface="Arial"/>
                <a:ea typeface="+mj-ea"/>
                <a:cs typeface="+mj-cs"/>
              </a:rPr>
              <a:t>NAVIGO Health and Social Care CIC</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Who organises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NHS Talking Therapies: </a:t>
            </a:r>
            <a:r>
              <a:rPr kumimoji="0" lang="en-US" sz="1400" b="0" i="0" u="none" strike="noStrike" kern="1200" cap="none" spc="0" normalizeH="0" baseline="0" noProof="0">
                <a:ln>
                  <a:noFill/>
                </a:ln>
                <a:solidFill>
                  <a:prstClr val="black"/>
                </a:solidFill>
                <a:effectLst/>
                <a:uLnTx/>
                <a:uFillTx/>
                <a:latin typeface="Arial"/>
                <a:ea typeface="+mj-ea"/>
                <a:cs typeface="+mj-cs"/>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contact: </a:t>
            </a:r>
            <a:r>
              <a:rPr lang="en-US" sz="1400" b="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a:solidFill>
                  <a:prstClr val="black"/>
                </a:solidFill>
                <a:latin typeface="Arial"/>
              </a:rPr>
              <a:t>Views on quality of care</a:t>
            </a:r>
            <a:r>
              <a:rPr lang="en-GB" sz="1400">
                <a:solidFill>
                  <a:prstClr val="black"/>
                </a:solidFill>
                <a:latin typeface="Arial"/>
              </a:rPr>
              <a:t>: </a:t>
            </a:r>
            <a:r>
              <a:rPr lang="en-US"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agreement: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agreeing with someone from NHS mental health services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Organising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prstClr val="black"/>
                </a:solidFill>
                <a:latin typeface="Arial"/>
              </a:rPr>
              <a:t>service users feeling their care is organised well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Contact: </a:t>
            </a:r>
            <a:r>
              <a:rPr kumimoji="0" lang="en-US" sz="1400" b="0" i="0" u="none" strike="noStrike" kern="1200" cap="none" spc="0" normalizeH="0" baseline="0" noProof="0">
                <a:ln>
                  <a:noFill/>
                </a:ln>
                <a:solidFill>
                  <a:prstClr val="black"/>
                </a:solidFill>
                <a:effectLst/>
                <a:uLnTx/>
                <a:uFillTx/>
                <a:latin typeface="Arial"/>
                <a:ea typeface="+mj-ea"/>
                <a:cs typeface="+mj-cs"/>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financial advice: </a:t>
            </a:r>
            <a:r>
              <a:rPr lang="en-US" sz="1400" b="0" noProof="0">
                <a:solidFill>
                  <a:prstClr val="black"/>
                </a:solidFill>
                <a:latin typeface="Arial"/>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Other areas of life: </a:t>
            </a:r>
            <a:r>
              <a:rPr lang="en-US" sz="1400" b="0">
                <a:solidFill>
                  <a:prstClr val="black"/>
                </a:solidFill>
                <a:latin typeface="Arial"/>
              </a:rPr>
              <a:t>service users care agreements taking into account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Medicines review:</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US" sz="1400" b="0">
                <a:solidFill>
                  <a:schemeClr val="tx1"/>
                </a:solidFill>
                <a:latin typeface="Arial" panose="020B0604020202020204" pitchFamily="34" charset="0"/>
                <a:cs typeface="Arial" panose="020B0604020202020204" pitchFamily="34" charset="0"/>
              </a:rPr>
              <a:t>NHS mental health services checking how service users are getting on with their medicines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963941673"/>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89363894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50268203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116150302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85731309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32955690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1566037981"/>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9057</Words>
  <Application>Microsoft Office PowerPoint</Application>
  <PresentationFormat>Widescreen</PresentationFormat>
  <Paragraphs>995</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NAVIGO Health and Social Care CIC</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563</cp:revision>
  <dcterms:created xsi:type="dcterms:W3CDTF">2021-03-04T09:52:26Z</dcterms:created>
  <dcterms:modified xsi:type="dcterms:W3CDTF">2021-11-08T17:11:07Z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